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6" r:id="rId2"/>
  </p:sldMasterIdLst>
  <p:notesMasterIdLst>
    <p:notesMasterId r:id="rId10"/>
  </p:notesMasterIdLst>
  <p:handoutMasterIdLst>
    <p:handoutMasterId r:id="rId11"/>
  </p:handoutMasterIdLst>
  <p:sldIdLst>
    <p:sldId id="263" r:id="rId3"/>
    <p:sldId id="262" r:id="rId4"/>
    <p:sldId id="257" r:id="rId5"/>
    <p:sldId id="258" r:id="rId6"/>
    <p:sldId id="267" r:id="rId7"/>
    <p:sldId id="260" r:id="rId8"/>
    <p:sldId id="25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88D"/>
    <a:srgbClr val="146B9D"/>
    <a:srgbClr val="086E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E82BBE-4279-44A6-B069-2CF93E26BE1A}" v="5" dt="2026-07-28T21:20:05.0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/>
    <p:restoredTop sz="96327"/>
  </p:normalViewPr>
  <p:slideViewPr>
    <p:cSldViewPr snapToGrid="0">
      <p:cViewPr varScale="1">
        <p:scale>
          <a:sx n="70" d="100"/>
          <a:sy n="70" d="100"/>
        </p:scale>
        <p:origin x="496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>
        <p:scale>
          <a:sx n="94" d="100"/>
          <a:sy n="94" d="100"/>
        </p:scale>
        <p:origin x="4040" y="28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18" Type="http://schemas.openxmlformats.org/officeDocument/2006/relationships/customXml" Target="../customXml/item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microsoft.com/office/2016/11/relationships/changesInfo" Target="changesInfos/changesInfo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customXml" Target="../customXml/item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lusindiso Kayi" userId="7c3773e5-72fc-49c1-8825-920f5f15cc90" providerId="ADAL" clId="{22026C82-AF9D-4FB2-8146-098C45BAEABF}"/>
    <pc:docChg chg="undo custSel addSld delSld modSld">
      <pc:chgData name="Nolusindiso Kayi" userId="7c3773e5-72fc-49c1-8825-920f5f15cc90" providerId="ADAL" clId="{22026C82-AF9D-4FB2-8146-098C45BAEABF}" dt="2026-07-29T07:58:46.332" v="250" actId="6549"/>
      <pc:docMkLst>
        <pc:docMk/>
      </pc:docMkLst>
      <pc:sldChg chg="delSp modSp add mod setBg modNotesTx">
        <pc:chgData name="Nolusindiso Kayi" userId="7c3773e5-72fc-49c1-8825-920f5f15cc90" providerId="ADAL" clId="{22026C82-AF9D-4FB2-8146-098C45BAEABF}" dt="2026-07-29T07:58:34.382" v="247" actId="6549"/>
        <pc:sldMkLst>
          <pc:docMk/>
          <pc:sldMk cId="0" sldId="257"/>
        </pc:sldMkLst>
        <pc:spChg chg="del">
          <ac:chgData name="Nolusindiso Kayi" userId="7c3773e5-72fc-49c1-8825-920f5f15cc90" providerId="ADAL" clId="{22026C82-AF9D-4FB2-8146-098C45BAEABF}" dt="2026-07-28T21:17:12.755" v="135" actId="478"/>
          <ac:spMkLst>
            <pc:docMk/>
            <pc:sldMk cId="0" sldId="257"/>
            <ac:spMk id="8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1:03.026" v="149" actId="255"/>
          <ac:spMkLst>
            <pc:docMk/>
            <pc:sldMk cId="0" sldId="257"/>
            <ac:spMk id="9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1:12.086" v="150" actId="255"/>
          <ac:spMkLst>
            <pc:docMk/>
            <pc:sldMk cId="0" sldId="257"/>
            <ac:spMk id="11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1:23.260" v="151" actId="255"/>
          <ac:spMkLst>
            <pc:docMk/>
            <pc:sldMk cId="0" sldId="257"/>
            <ac:spMk id="15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1:28.437" v="152" actId="255"/>
          <ac:spMkLst>
            <pc:docMk/>
            <pc:sldMk cId="0" sldId="257"/>
            <ac:spMk id="17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9T07:43:10.468" v="246" actId="20577"/>
          <ac:spMkLst>
            <pc:docMk/>
            <pc:sldMk cId="0" sldId="257"/>
            <ac:spMk id="19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1:42.367" v="154" actId="255"/>
          <ac:spMkLst>
            <pc:docMk/>
            <pc:sldMk cId="0" sldId="257"/>
            <ac:spMk id="21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1:48.128" v="155" actId="255"/>
          <ac:spMkLst>
            <pc:docMk/>
            <pc:sldMk cId="0" sldId="257"/>
            <ac:spMk id="23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1:55.102" v="156" actId="255"/>
          <ac:spMkLst>
            <pc:docMk/>
            <pc:sldMk cId="0" sldId="257"/>
            <ac:spMk id="25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2:27.871" v="159" actId="255"/>
          <ac:spMkLst>
            <pc:docMk/>
            <pc:sldMk cId="0" sldId="257"/>
            <ac:spMk id="28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2:35.746" v="160" actId="255"/>
          <ac:spMkLst>
            <pc:docMk/>
            <pc:sldMk cId="0" sldId="257"/>
            <ac:spMk id="31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2:42.014" v="161" actId="255"/>
          <ac:spMkLst>
            <pc:docMk/>
            <pc:sldMk cId="0" sldId="257"/>
            <ac:spMk id="34" creationId="{00000000-0000-0000-0000-000000000000}"/>
          </ac:spMkLst>
        </pc:spChg>
      </pc:sldChg>
      <pc:sldChg chg="delSp modSp add mod modNotesTx">
        <pc:chgData name="Nolusindiso Kayi" userId="7c3773e5-72fc-49c1-8825-920f5f15cc90" providerId="ADAL" clId="{22026C82-AF9D-4FB2-8146-098C45BAEABF}" dt="2026-07-29T07:58:38.095" v="248" actId="6549"/>
        <pc:sldMkLst>
          <pc:docMk/>
          <pc:sldMk cId="0" sldId="258"/>
        </pc:sldMkLst>
        <pc:spChg chg="del">
          <ac:chgData name="Nolusindiso Kayi" userId="7c3773e5-72fc-49c1-8825-920f5f15cc90" providerId="ADAL" clId="{22026C82-AF9D-4FB2-8146-098C45BAEABF}" dt="2026-07-28T21:16:01.853" v="132" actId="478"/>
          <ac:spMkLst>
            <pc:docMk/>
            <pc:sldMk cId="0" sldId="258"/>
            <ac:spMk id="8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2:55.219" v="162" actId="255"/>
          <ac:spMkLst>
            <pc:docMk/>
            <pc:sldMk cId="0" sldId="258"/>
            <ac:spMk id="11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3:04.385" v="164" actId="255"/>
          <ac:spMkLst>
            <pc:docMk/>
            <pc:sldMk cId="0" sldId="258"/>
            <ac:spMk id="14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2:59.500" v="163" actId="255"/>
          <ac:spMkLst>
            <pc:docMk/>
            <pc:sldMk cId="0" sldId="258"/>
            <ac:spMk id="15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3:22.204" v="167" actId="255"/>
          <ac:spMkLst>
            <pc:docMk/>
            <pc:sldMk cId="0" sldId="258"/>
            <ac:spMk id="18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3:11.162" v="165" actId="255"/>
          <ac:spMkLst>
            <pc:docMk/>
            <pc:sldMk cId="0" sldId="258"/>
            <ac:spMk id="19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3:36.806" v="169" actId="255"/>
          <ac:spMkLst>
            <pc:docMk/>
            <pc:sldMk cId="0" sldId="258"/>
            <ac:spMk id="22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3:28.143" v="168" actId="255"/>
          <ac:spMkLst>
            <pc:docMk/>
            <pc:sldMk cId="0" sldId="258"/>
            <ac:spMk id="23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3:49.901" v="171" actId="255"/>
          <ac:spMkLst>
            <pc:docMk/>
            <pc:sldMk cId="0" sldId="258"/>
            <ac:spMk id="26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3:42.830" v="170" actId="255"/>
          <ac:spMkLst>
            <pc:docMk/>
            <pc:sldMk cId="0" sldId="258"/>
            <ac:spMk id="27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4:01.323" v="173" actId="255"/>
          <ac:spMkLst>
            <pc:docMk/>
            <pc:sldMk cId="0" sldId="258"/>
            <ac:spMk id="30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3:55.900" v="172" actId="255"/>
          <ac:spMkLst>
            <pc:docMk/>
            <pc:sldMk cId="0" sldId="258"/>
            <ac:spMk id="31" creationId="{00000000-0000-0000-0000-000000000000}"/>
          </ac:spMkLst>
        </pc:spChg>
        <pc:picChg chg="del">
          <ac:chgData name="Nolusindiso Kayi" userId="7c3773e5-72fc-49c1-8825-920f5f15cc90" providerId="ADAL" clId="{22026C82-AF9D-4FB2-8146-098C45BAEABF}" dt="2026-07-28T21:15:35.996" v="131" actId="478"/>
          <ac:picMkLst>
            <pc:docMk/>
            <pc:sldMk cId="0" sldId="258"/>
            <ac:picMk id="6" creationId="{00000000-0000-0000-0000-000000000000}"/>
          </ac:picMkLst>
        </pc:picChg>
      </pc:sldChg>
      <pc:sldChg chg="modSp add mod setBg modNotesTx">
        <pc:chgData name="Nolusindiso Kayi" userId="7c3773e5-72fc-49c1-8825-920f5f15cc90" providerId="ADAL" clId="{22026C82-AF9D-4FB2-8146-098C45BAEABF}" dt="2026-07-29T07:58:46.332" v="250" actId="6549"/>
        <pc:sldMkLst>
          <pc:docMk/>
          <pc:sldMk cId="0" sldId="260"/>
        </pc:sldMkLst>
        <pc:spChg chg="mod">
          <ac:chgData name="Nolusindiso Kayi" userId="7c3773e5-72fc-49c1-8825-920f5f15cc90" providerId="ADAL" clId="{22026C82-AF9D-4FB2-8146-098C45BAEABF}" dt="2026-07-28T21:26:47.171" v="189" actId="255"/>
          <ac:spMkLst>
            <pc:docMk/>
            <pc:sldMk cId="0" sldId="260"/>
            <ac:spMk id="11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7:41.374" v="204" actId="20577"/>
          <ac:spMkLst>
            <pc:docMk/>
            <pc:sldMk cId="0" sldId="260"/>
            <ac:spMk id="14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6:53.051" v="190" actId="255"/>
          <ac:spMkLst>
            <pc:docMk/>
            <pc:sldMk cId="0" sldId="260"/>
            <ac:spMk id="15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8:24.496" v="213" actId="1076"/>
          <ac:spMkLst>
            <pc:docMk/>
            <pc:sldMk cId="0" sldId="260"/>
            <ac:spMk id="16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7:56.079" v="209" actId="20577"/>
          <ac:spMkLst>
            <pc:docMk/>
            <pc:sldMk cId="0" sldId="260"/>
            <ac:spMk id="18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8:05.311" v="210" actId="255"/>
          <ac:spMkLst>
            <pc:docMk/>
            <pc:sldMk cId="0" sldId="260"/>
            <ac:spMk id="19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8:41.390" v="216" actId="255"/>
          <ac:spMkLst>
            <pc:docMk/>
            <pc:sldMk cId="0" sldId="260"/>
            <ac:spMk id="20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8:53.045" v="221" actId="20577"/>
          <ac:spMkLst>
            <pc:docMk/>
            <pc:sldMk cId="0" sldId="260"/>
            <ac:spMk id="22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9:11.013" v="223" actId="255"/>
          <ac:spMkLst>
            <pc:docMk/>
            <pc:sldMk cId="0" sldId="260"/>
            <ac:spMk id="23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30:13.113" v="242" actId="27636"/>
          <ac:spMkLst>
            <pc:docMk/>
            <pc:sldMk cId="0" sldId="260"/>
            <ac:spMk id="24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9:35.434" v="232" actId="20577"/>
          <ac:spMkLst>
            <pc:docMk/>
            <pc:sldMk cId="0" sldId="260"/>
            <ac:spMk id="26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9:45.934" v="233" actId="255"/>
          <ac:spMkLst>
            <pc:docMk/>
            <pc:sldMk cId="0" sldId="260"/>
            <ac:spMk id="27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30:09.037" v="240" actId="255"/>
          <ac:spMkLst>
            <pc:docMk/>
            <pc:sldMk cId="0" sldId="260"/>
            <ac:spMk id="28" creationId="{00000000-0000-0000-0000-000000000000}"/>
          </ac:spMkLst>
        </pc:spChg>
      </pc:sldChg>
      <pc:sldChg chg="addSp delSp modSp mod">
        <pc:chgData name="Nolusindiso Kayi" userId="7c3773e5-72fc-49c1-8825-920f5f15cc90" providerId="ADAL" clId="{22026C82-AF9D-4FB2-8146-098C45BAEABF}" dt="2026-07-28T21:20:45.316" v="147" actId="20577"/>
        <pc:sldMkLst>
          <pc:docMk/>
          <pc:sldMk cId="3402801662" sldId="262"/>
        </pc:sldMkLst>
        <pc:spChg chg="mod">
          <ac:chgData name="Nolusindiso Kayi" userId="7c3773e5-72fc-49c1-8825-920f5f15cc90" providerId="ADAL" clId="{22026C82-AF9D-4FB2-8146-098C45BAEABF}" dt="2026-07-28T21:12:41.682" v="41" actId="20577"/>
          <ac:spMkLst>
            <pc:docMk/>
            <pc:sldMk cId="3402801662" sldId="262"/>
            <ac:spMk id="2" creationId="{4334FEEA-D99B-01BA-0F2C-572ABACBCA75}"/>
          </ac:spMkLst>
        </pc:spChg>
        <pc:spChg chg="del mod">
          <ac:chgData name="Nolusindiso Kayi" userId="7c3773e5-72fc-49c1-8825-920f5f15cc90" providerId="ADAL" clId="{22026C82-AF9D-4FB2-8146-098C45BAEABF}" dt="2026-07-28T21:12:11.560" v="2" actId="22"/>
          <ac:spMkLst>
            <pc:docMk/>
            <pc:sldMk cId="3402801662" sldId="262"/>
            <ac:spMk id="3" creationId="{7884CABA-B363-36BD-65D3-C5A1663F5508}"/>
          </ac:spMkLst>
        </pc:spChg>
        <pc:spChg chg="add mod">
          <ac:chgData name="Nolusindiso Kayi" userId="7c3773e5-72fc-49c1-8825-920f5f15cc90" providerId="ADAL" clId="{22026C82-AF9D-4FB2-8146-098C45BAEABF}" dt="2026-07-28T21:20:45.316" v="147" actId="20577"/>
          <ac:spMkLst>
            <pc:docMk/>
            <pc:sldMk cId="3402801662" sldId="262"/>
            <ac:spMk id="5" creationId="{58C5B3E5-EA9A-66E7-5F60-3B0081B1425B}"/>
          </ac:spMkLst>
        </pc:spChg>
      </pc:sldChg>
      <pc:sldChg chg="del">
        <pc:chgData name="Nolusindiso Kayi" userId="7c3773e5-72fc-49c1-8825-920f5f15cc90" providerId="ADAL" clId="{22026C82-AF9D-4FB2-8146-098C45BAEABF}" dt="2026-07-28T21:16:16.107" v="133" actId="2696"/>
        <pc:sldMkLst>
          <pc:docMk/>
          <pc:sldMk cId="2761771847" sldId="264"/>
        </pc:sldMkLst>
      </pc:sldChg>
      <pc:sldChg chg="del">
        <pc:chgData name="Nolusindiso Kayi" userId="7c3773e5-72fc-49c1-8825-920f5f15cc90" providerId="ADAL" clId="{22026C82-AF9D-4FB2-8146-098C45BAEABF}" dt="2026-07-28T21:19:22.040" v="142" actId="2696"/>
        <pc:sldMkLst>
          <pc:docMk/>
          <pc:sldMk cId="931158987" sldId="265"/>
        </pc:sldMkLst>
      </pc:sldChg>
      <pc:sldChg chg="del">
        <pc:chgData name="Nolusindiso Kayi" userId="7c3773e5-72fc-49c1-8825-920f5f15cc90" providerId="ADAL" clId="{22026C82-AF9D-4FB2-8146-098C45BAEABF}" dt="2026-07-28T21:20:10.348" v="144" actId="47"/>
        <pc:sldMkLst>
          <pc:docMk/>
          <pc:sldMk cId="1215826330" sldId="266"/>
        </pc:sldMkLst>
      </pc:sldChg>
      <pc:sldChg chg="delSp modSp add mod setBg modNotesTx">
        <pc:chgData name="Nolusindiso Kayi" userId="7c3773e5-72fc-49c1-8825-920f5f15cc90" providerId="ADAL" clId="{22026C82-AF9D-4FB2-8146-098C45BAEABF}" dt="2026-07-29T07:58:42.905" v="249" actId="6549"/>
        <pc:sldMkLst>
          <pc:docMk/>
          <pc:sldMk cId="0" sldId="267"/>
        </pc:sldMkLst>
        <pc:spChg chg="del">
          <ac:chgData name="Nolusindiso Kayi" userId="7c3773e5-72fc-49c1-8825-920f5f15cc90" providerId="ADAL" clId="{22026C82-AF9D-4FB2-8146-098C45BAEABF}" dt="2026-07-28T21:19:16.144" v="141" actId="478"/>
          <ac:spMkLst>
            <pc:docMk/>
            <pc:sldMk cId="0" sldId="267"/>
            <ac:spMk id="8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4:09.916" v="174" actId="255"/>
          <ac:spMkLst>
            <pc:docMk/>
            <pc:sldMk cId="0" sldId="267"/>
            <ac:spMk id="11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5:07.898" v="180" actId="255"/>
          <ac:spMkLst>
            <pc:docMk/>
            <pc:sldMk cId="0" sldId="267"/>
            <ac:spMk id="14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4:17.979" v="175" actId="255"/>
          <ac:spMkLst>
            <pc:docMk/>
            <pc:sldMk cId="0" sldId="267"/>
            <ac:spMk id="15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5:17.341" v="181" actId="255"/>
          <ac:spMkLst>
            <pc:docMk/>
            <pc:sldMk cId="0" sldId="267"/>
            <ac:spMk id="17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4:23.124" v="176" actId="255"/>
          <ac:spMkLst>
            <pc:docMk/>
            <pc:sldMk cId="0" sldId="267"/>
            <ac:spMk id="18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5:25.414" v="182" actId="255"/>
          <ac:spMkLst>
            <pc:docMk/>
            <pc:sldMk cId="0" sldId="267"/>
            <ac:spMk id="20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4:29.512" v="177" actId="255"/>
          <ac:spMkLst>
            <pc:docMk/>
            <pc:sldMk cId="0" sldId="267"/>
            <ac:spMk id="21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5:42.900" v="183" actId="255"/>
          <ac:spMkLst>
            <pc:docMk/>
            <pc:sldMk cId="0" sldId="267"/>
            <ac:spMk id="23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4:37.207" v="178" actId="255"/>
          <ac:spMkLst>
            <pc:docMk/>
            <pc:sldMk cId="0" sldId="267"/>
            <ac:spMk id="24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5:57.431" v="185" actId="255"/>
          <ac:spMkLst>
            <pc:docMk/>
            <pc:sldMk cId="0" sldId="267"/>
            <ac:spMk id="26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4:44.969" v="179" actId="255"/>
          <ac:spMkLst>
            <pc:docMk/>
            <pc:sldMk cId="0" sldId="267"/>
            <ac:spMk id="27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6:28.580" v="188" actId="255"/>
          <ac:spMkLst>
            <pc:docMk/>
            <pc:sldMk cId="0" sldId="267"/>
            <ac:spMk id="29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6:21.568" v="187" actId="255"/>
          <ac:spMkLst>
            <pc:docMk/>
            <pc:sldMk cId="0" sldId="267"/>
            <ac:spMk id="31" creationId="{00000000-0000-0000-0000-000000000000}"/>
          </ac:spMkLst>
        </pc:spChg>
      </pc:sldChg>
      <pc:sldChg chg="add del">
        <pc:chgData name="Nolusindiso Kayi" userId="7c3773e5-72fc-49c1-8825-920f5f15cc90" providerId="ADAL" clId="{22026C82-AF9D-4FB2-8146-098C45BAEABF}" dt="2026-07-28T21:18:02.175" v="138" actId="2696"/>
        <pc:sldMkLst>
          <pc:docMk/>
          <pc:sldMk cId="3835487882" sldId="267"/>
        </pc:sldMkLst>
      </pc:sldChg>
      <pc:sldChg chg="add del setBg">
        <pc:chgData name="Nolusindiso Kayi" userId="7c3773e5-72fc-49c1-8825-920f5f15cc90" providerId="ADAL" clId="{22026C82-AF9D-4FB2-8146-098C45BAEABF}" dt="2026-07-28T21:18:08.753" v="139" actId="2696"/>
        <pc:sldMkLst>
          <pc:docMk/>
          <pc:sldMk cId="0" sldId="26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A2F5CD7-426C-EBA8-0FDD-26F11DF8556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C6DCA5-8358-BD93-5A98-341EC3C599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69BB86-7F8F-CA4F-BA26-BF02E6C83E89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F2665-3D50-C76A-190F-8B05953C4E4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5A7C29-F530-57F6-881B-D2C3F9FEFA0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0EC68-3093-0442-93DF-D46B4294E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309980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/>
              <a:t>South African Qualifications Authority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AB67EA-E5D5-3A4A-BAC6-2240A7AE7CFC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 err="1"/>
              <a:t>www.saqa.org.za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9935E8-D0CD-9841-9180-554F53346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611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white border&#10;&#10;AI-generated content may be incorrect.">
            <a:extLst>
              <a:ext uri="{FF2B5EF4-FFF2-40B4-BE49-F238E27FC236}">
                <a16:creationId xmlns:a16="http://schemas.microsoft.com/office/drawing/2014/main" id="{FEA6C03F-69F1-B3F8-305E-70FFDF72F3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6446"/>
            <a:ext cx="12286030" cy="69108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2AFD4C-176A-881C-F71C-68CD795D1A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C0A534-8288-D5D9-58FD-C73E417926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644CD4-7143-51F5-6199-4B8A76EAD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31D9D-ADA7-E848-A633-5238E4F4A0D3}" type="datetime1">
              <a:rPr lang="en-ZA" smtClean="0"/>
              <a:t>2026/07/29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264808-B7B5-68C4-E8B8-4F75FCF71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2E22E-221E-2D19-4267-9CA838A67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84EA-C20E-9041-8A4E-0236E42F5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927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and white border&#10;&#10;AI-generated content may be incorrect.">
            <a:extLst>
              <a:ext uri="{FF2B5EF4-FFF2-40B4-BE49-F238E27FC236}">
                <a16:creationId xmlns:a16="http://schemas.microsoft.com/office/drawing/2014/main" id="{85F3DC52-928F-B147-57FA-9B4C06A3D9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6446"/>
            <a:ext cx="12286030" cy="69108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F0E642-E1A8-FD73-7000-0384057E9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291F5B-D642-EEC9-CCBD-0581AACEA7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21B7DC-F01A-3C51-1B41-D42635469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8E72A-0432-EC42-A39F-C92D7AAC7FE2}" type="datetime1">
              <a:rPr lang="en-ZA" smtClean="0"/>
              <a:t>2026/07/29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D5068-9B28-C3E3-F46A-0BBAFBBCF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EDDD1F-A838-2572-B304-0DA0C463E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84EA-C20E-9041-8A4E-0236E42F5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5116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EF2803-78BC-B919-265D-415AC8EB5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64E94-4F54-704C-9227-4DC85F35A30C}" type="datetime1">
              <a:rPr lang="en-ZA" smtClean="0"/>
              <a:t>2026/07/29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1F412C-B4CB-34DD-C73E-D479AFD60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EB3132-887F-CE0D-54E2-DDBC30A50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84EA-C20E-9041-8A4E-0236E42F5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417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9617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3904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426AF2-B765-A127-87F5-BCF95839D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376771-11E2-5F6E-D0C6-5B5E0F13A4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0DFCC4-71CC-B5E3-926B-D14BFBE4D2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3647-62EE-BE45-8183-1C2CCF36F6D9}" type="datetime1">
              <a:rPr lang="en-ZA" smtClean="0"/>
              <a:t>2026/07/29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B06078-FF0B-BDFA-31CA-1F8317AFE4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E4290C-B1A1-4ECA-6616-ACF86EE825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9884EA-C20E-9041-8A4E-0236E42F5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500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6944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1560;p18">
            <a:extLst>
              <a:ext uri="{FF2B5EF4-FFF2-40B4-BE49-F238E27FC236}">
                <a16:creationId xmlns:a16="http://schemas.microsoft.com/office/drawing/2014/main" id="{E2B8444C-B151-A69D-CFF9-91DBE3652B1E}"/>
              </a:ext>
            </a:extLst>
          </p:cNvPr>
          <p:cNvGrpSpPr/>
          <p:nvPr/>
        </p:nvGrpSpPr>
        <p:grpSpPr>
          <a:xfrm>
            <a:off x="410756" y="1044399"/>
            <a:ext cx="1354628" cy="1354628"/>
            <a:chOff x="4787840" y="4628321"/>
            <a:chExt cx="367296" cy="367296"/>
          </a:xfrm>
          <a:solidFill>
            <a:srgbClr val="00488D"/>
          </a:solidFill>
        </p:grpSpPr>
        <p:sp>
          <p:nvSpPr>
            <p:cNvPr id="4" name="Google Shape;1561;p18">
              <a:extLst>
                <a:ext uri="{FF2B5EF4-FFF2-40B4-BE49-F238E27FC236}">
                  <a16:creationId xmlns:a16="http://schemas.microsoft.com/office/drawing/2014/main" id="{FF6F928E-C475-EE0B-9FB3-C0EACDEAC573}"/>
                </a:ext>
              </a:extLst>
            </p:cNvPr>
            <p:cNvSpPr/>
            <p:nvPr/>
          </p:nvSpPr>
          <p:spPr>
            <a:xfrm>
              <a:off x="4947450" y="4628321"/>
              <a:ext cx="207685" cy="179203"/>
            </a:xfrm>
            <a:custGeom>
              <a:avLst/>
              <a:gdLst/>
              <a:ahLst/>
              <a:cxnLst/>
              <a:rect l="l" t="t" r="r" b="b"/>
              <a:pathLst>
                <a:path w="6074" h="5241" extrusionOk="0">
                  <a:moveTo>
                    <a:pt x="2299" y="2549"/>
                  </a:moveTo>
                  <a:cubicBezTo>
                    <a:pt x="2448" y="2549"/>
                    <a:pt x="2596" y="2644"/>
                    <a:pt x="2620" y="2835"/>
                  </a:cubicBezTo>
                  <a:lnTo>
                    <a:pt x="2620" y="3668"/>
                  </a:lnTo>
                  <a:cubicBezTo>
                    <a:pt x="2632" y="3895"/>
                    <a:pt x="2459" y="4008"/>
                    <a:pt x="2290" y="4008"/>
                  </a:cubicBezTo>
                  <a:cubicBezTo>
                    <a:pt x="2120" y="4008"/>
                    <a:pt x="1953" y="3895"/>
                    <a:pt x="1977" y="3668"/>
                  </a:cubicBezTo>
                  <a:lnTo>
                    <a:pt x="1977" y="2835"/>
                  </a:lnTo>
                  <a:cubicBezTo>
                    <a:pt x="2001" y="2644"/>
                    <a:pt x="2150" y="2549"/>
                    <a:pt x="2299" y="2549"/>
                  </a:cubicBezTo>
                  <a:close/>
                  <a:moveTo>
                    <a:pt x="3549" y="1906"/>
                  </a:moveTo>
                  <a:cubicBezTo>
                    <a:pt x="3698" y="1906"/>
                    <a:pt x="3847" y="2001"/>
                    <a:pt x="3859" y="2192"/>
                  </a:cubicBezTo>
                  <a:lnTo>
                    <a:pt x="3859" y="3668"/>
                  </a:lnTo>
                  <a:cubicBezTo>
                    <a:pt x="3882" y="3895"/>
                    <a:pt x="3716" y="4008"/>
                    <a:pt x="3549" y="4008"/>
                  </a:cubicBezTo>
                  <a:cubicBezTo>
                    <a:pt x="3382" y="4008"/>
                    <a:pt x="3216" y="3895"/>
                    <a:pt x="3239" y="3668"/>
                  </a:cubicBezTo>
                  <a:lnTo>
                    <a:pt x="3239" y="2192"/>
                  </a:lnTo>
                  <a:cubicBezTo>
                    <a:pt x="3251" y="2001"/>
                    <a:pt x="3400" y="1906"/>
                    <a:pt x="3549" y="1906"/>
                  </a:cubicBezTo>
                  <a:close/>
                  <a:moveTo>
                    <a:pt x="4802" y="1287"/>
                  </a:moveTo>
                  <a:cubicBezTo>
                    <a:pt x="4948" y="1287"/>
                    <a:pt x="5097" y="1382"/>
                    <a:pt x="5121" y="1573"/>
                  </a:cubicBezTo>
                  <a:lnTo>
                    <a:pt x="5121" y="3668"/>
                  </a:lnTo>
                  <a:cubicBezTo>
                    <a:pt x="5145" y="3895"/>
                    <a:pt x="4978" y="4008"/>
                    <a:pt x="4811" y="4008"/>
                  </a:cubicBezTo>
                  <a:cubicBezTo>
                    <a:pt x="4644" y="4008"/>
                    <a:pt x="4478" y="3895"/>
                    <a:pt x="4502" y="3668"/>
                  </a:cubicBezTo>
                  <a:lnTo>
                    <a:pt x="4502" y="1573"/>
                  </a:lnTo>
                  <a:cubicBezTo>
                    <a:pt x="4513" y="1382"/>
                    <a:pt x="4656" y="1287"/>
                    <a:pt x="4802" y="1287"/>
                  </a:cubicBezTo>
                  <a:close/>
                  <a:moveTo>
                    <a:pt x="310" y="1"/>
                  </a:moveTo>
                  <a:cubicBezTo>
                    <a:pt x="143" y="1"/>
                    <a:pt x="1" y="144"/>
                    <a:pt x="1" y="310"/>
                  </a:cubicBezTo>
                  <a:lnTo>
                    <a:pt x="1" y="1477"/>
                  </a:lnTo>
                  <a:lnTo>
                    <a:pt x="382" y="1477"/>
                  </a:lnTo>
                  <a:cubicBezTo>
                    <a:pt x="2049" y="1477"/>
                    <a:pt x="2049" y="3978"/>
                    <a:pt x="382" y="3978"/>
                  </a:cubicBezTo>
                  <a:lnTo>
                    <a:pt x="1" y="3978"/>
                  </a:lnTo>
                  <a:lnTo>
                    <a:pt x="1" y="4930"/>
                  </a:lnTo>
                  <a:cubicBezTo>
                    <a:pt x="1" y="5097"/>
                    <a:pt x="143" y="5216"/>
                    <a:pt x="310" y="5240"/>
                  </a:cubicBezTo>
                  <a:lnTo>
                    <a:pt x="5764" y="5240"/>
                  </a:lnTo>
                  <a:cubicBezTo>
                    <a:pt x="5930" y="5216"/>
                    <a:pt x="6073" y="5097"/>
                    <a:pt x="6073" y="4930"/>
                  </a:cubicBezTo>
                  <a:lnTo>
                    <a:pt x="6073" y="310"/>
                  </a:lnTo>
                  <a:cubicBezTo>
                    <a:pt x="6073" y="144"/>
                    <a:pt x="5930" y="1"/>
                    <a:pt x="57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" name="Google Shape;1562;p18">
              <a:extLst>
                <a:ext uri="{FF2B5EF4-FFF2-40B4-BE49-F238E27FC236}">
                  <a16:creationId xmlns:a16="http://schemas.microsoft.com/office/drawing/2014/main" id="{A0308422-05DE-C9BE-38DE-D3BA037C83D8}"/>
                </a:ext>
              </a:extLst>
            </p:cNvPr>
            <p:cNvSpPr/>
            <p:nvPr/>
          </p:nvSpPr>
          <p:spPr>
            <a:xfrm>
              <a:off x="4944612" y="4858779"/>
              <a:ext cx="54161" cy="67599"/>
            </a:xfrm>
            <a:custGeom>
              <a:avLst/>
              <a:gdLst/>
              <a:ahLst/>
              <a:cxnLst/>
              <a:rect l="l" t="t" r="r" b="b"/>
              <a:pathLst>
                <a:path w="1584" h="1977" extrusionOk="0">
                  <a:moveTo>
                    <a:pt x="798" y="0"/>
                  </a:moveTo>
                  <a:cubicBezTo>
                    <a:pt x="346" y="0"/>
                    <a:pt x="12" y="358"/>
                    <a:pt x="12" y="786"/>
                  </a:cubicBezTo>
                  <a:lnTo>
                    <a:pt x="12" y="1191"/>
                  </a:lnTo>
                  <a:cubicBezTo>
                    <a:pt x="0" y="1715"/>
                    <a:pt x="387" y="1977"/>
                    <a:pt x="780" y="1977"/>
                  </a:cubicBezTo>
                  <a:cubicBezTo>
                    <a:pt x="1173" y="1977"/>
                    <a:pt x="1572" y="1715"/>
                    <a:pt x="1584" y="1191"/>
                  </a:cubicBezTo>
                  <a:lnTo>
                    <a:pt x="1584" y="786"/>
                  </a:lnTo>
                  <a:cubicBezTo>
                    <a:pt x="1584" y="358"/>
                    <a:pt x="1227" y="0"/>
                    <a:pt x="7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563;p18">
              <a:extLst>
                <a:ext uri="{FF2B5EF4-FFF2-40B4-BE49-F238E27FC236}">
                  <a16:creationId xmlns:a16="http://schemas.microsoft.com/office/drawing/2014/main" id="{988F2888-D146-9061-1989-66A09618482A}"/>
                </a:ext>
              </a:extLst>
            </p:cNvPr>
            <p:cNvSpPr/>
            <p:nvPr/>
          </p:nvSpPr>
          <p:spPr>
            <a:xfrm>
              <a:off x="4917327" y="4931233"/>
              <a:ext cx="106715" cy="64384"/>
            </a:xfrm>
            <a:custGeom>
              <a:avLst/>
              <a:gdLst/>
              <a:ahLst/>
              <a:cxnLst/>
              <a:rect l="l" t="t" r="r" b="b"/>
              <a:pathLst>
                <a:path w="3121" h="1883" extrusionOk="0">
                  <a:moveTo>
                    <a:pt x="2644" y="1"/>
                  </a:moveTo>
                  <a:cubicBezTo>
                    <a:pt x="2648" y="5"/>
                    <a:pt x="2652" y="9"/>
                    <a:pt x="2657" y="14"/>
                  </a:cubicBezTo>
                  <a:lnTo>
                    <a:pt x="2657" y="14"/>
                  </a:lnTo>
                  <a:cubicBezTo>
                    <a:pt x="2660" y="9"/>
                    <a:pt x="2664" y="5"/>
                    <a:pt x="2668" y="1"/>
                  </a:cubicBezTo>
                  <a:close/>
                  <a:moveTo>
                    <a:pt x="501" y="1"/>
                  </a:moveTo>
                  <a:cubicBezTo>
                    <a:pt x="191" y="287"/>
                    <a:pt x="24" y="691"/>
                    <a:pt x="24" y="1120"/>
                  </a:cubicBezTo>
                  <a:lnTo>
                    <a:pt x="24" y="1573"/>
                  </a:lnTo>
                  <a:cubicBezTo>
                    <a:pt x="0" y="1739"/>
                    <a:pt x="143" y="1882"/>
                    <a:pt x="310" y="1882"/>
                  </a:cubicBezTo>
                  <a:lnTo>
                    <a:pt x="2834" y="1882"/>
                  </a:lnTo>
                  <a:cubicBezTo>
                    <a:pt x="3001" y="1882"/>
                    <a:pt x="3120" y="1739"/>
                    <a:pt x="3120" y="1573"/>
                  </a:cubicBezTo>
                  <a:lnTo>
                    <a:pt x="3120" y="1144"/>
                  </a:lnTo>
                  <a:cubicBezTo>
                    <a:pt x="3120" y="721"/>
                    <a:pt x="2958" y="322"/>
                    <a:pt x="2657" y="14"/>
                  </a:cubicBezTo>
                  <a:lnTo>
                    <a:pt x="2657" y="14"/>
                  </a:lnTo>
                  <a:cubicBezTo>
                    <a:pt x="2372" y="339"/>
                    <a:pt x="1978" y="501"/>
                    <a:pt x="1584" y="501"/>
                  </a:cubicBezTo>
                  <a:cubicBezTo>
                    <a:pt x="1185" y="501"/>
                    <a:pt x="786" y="334"/>
                    <a:pt x="5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564;p18">
              <a:extLst>
                <a:ext uri="{FF2B5EF4-FFF2-40B4-BE49-F238E27FC236}">
                  <a16:creationId xmlns:a16="http://schemas.microsoft.com/office/drawing/2014/main" id="{C41E3094-75EF-1907-E3A6-2AF910A70CCA}"/>
                </a:ext>
              </a:extLst>
            </p:cNvPr>
            <p:cNvSpPr/>
            <p:nvPr/>
          </p:nvSpPr>
          <p:spPr>
            <a:xfrm>
              <a:off x="4814305" y="4858779"/>
              <a:ext cx="55426" cy="69445"/>
            </a:xfrm>
            <a:custGeom>
              <a:avLst/>
              <a:gdLst/>
              <a:ahLst/>
              <a:cxnLst/>
              <a:rect l="l" t="t" r="r" b="b"/>
              <a:pathLst>
                <a:path w="1621" h="2031" extrusionOk="0">
                  <a:moveTo>
                    <a:pt x="799" y="0"/>
                  </a:moveTo>
                  <a:cubicBezTo>
                    <a:pt x="370" y="0"/>
                    <a:pt x="13" y="358"/>
                    <a:pt x="37" y="786"/>
                  </a:cubicBezTo>
                  <a:lnTo>
                    <a:pt x="37" y="1191"/>
                  </a:lnTo>
                  <a:cubicBezTo>
                    <a:pt x="1" y="1751"/>
                    <a:pt x="406" y="2031"/>
                    <a:pt x="811" y="2031"/>
                  </a:cubicBezTo>
                  <a:cubicBezTo>
                    <a:pt x="1215" y="2031"/>
                    <a:pt x="1620" y="1751"/>
                    <a:pt x="1585" y="1191"/>
                  </a:cubicBezTo>
                  <a:lnTo>
                    <a:pt x="1585" y="786"/>
                  </a:lnTo>
                  <a:cubicBezTo>
                    <a:pt x="1585" y="358"/>
                    <a:pt x="1251" y="0"/>
                    <a:pt x="7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565;p18">
              <a:extLst>
                <a:ext uri="{FF2B5EF4-FFF2-40B4-BE49-F238E27FC236}">
                  <a16:creationId xmlns:a16="http://schemas.microsoft.com/office/drawing/2014/main" id="{0FADDFA7-67BD-122F-9ACE-DFB010D5627A}"/>
                </a:ext>
              </a:extLst>
            </p:cNvPr>
            <p:cNvSpPr/>
            <p:nvPr/>
          </p:nvSpPr>
          <p:spPr>
            <a:xfrm>
              <a:off x="4787840" y="4931233"/>
              <a:ext cx="107535" cy="64384"/>
            </a:xfrm>
            <a:custGeom>
              <a:avLst/>
              <a:gdLst/>
              <a:ahLst/>
              <a:cxnLst/>
              <a:rect l="l" t="t" r="r" b="b"/>
              <a:pathLst>
                <a:path w="3145" h="1883" extrusionOk="0">
                  <a:moveTo>
                    <a:pt x="501" y="1"/>
                  </a:moveTo>
                  <a:cubicBezTo>
                    <a:pt x="191" y="287"/>
                    <a:pt x="1" y="691"/>
                    <a:pt x="25" y="1120"/>
                  </a:cubicBezTo>
                  <a:lnTo>
                    <a:pt x="25" y="1573"/>
                  </a:lnTo>
                  <a:cubicBezTo>
                    <a:pt x="1" y="1739"/>
                    <a:pt x="144" y="1882"/>
                    <a:pt x="334" y="1882"/>
                  </a:cubicBezTo>
                  <a:lnTo>
                    <a:pt x="2835" y="1882"/>
                  </a:lnTo>
                  <a:cubicBezTo>
                    <a:pt x="3002" y="1882"/>
                    <a:pt x="3144" y="1739"/>
                    <a:pt x="3144" y="1573"/>
                  </a:cubicBezTo>
                  <a:lnTo>
                    <a:pt x="3144" y="1144"/>
                  </a:lnTo>
                  <a:cubicBezTo>
                    <a:pt x="3144" y="715"/>
                    <a:pt x="2978" y="310"/>
                    <a:pt x="2668" y="1"/>
                  </a:cubicBezTo>
                  <a:cubicBezTo>
                    <a:pt x="2382" y="334"/>
                    <a:pt x="1984" y="501"/>
                    <a:pt x="1585" y="501"/>
                  </a:cubicBezTo>
                  <a:cubicBezTo>
                    <a:pt x="1186" y="501"/>
                    <a:pt x="787" y="334"/>
                    <a:pt x="5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566;p18">
              <a:extLst>
                <a:ext uri="{FF2B5EF4-FFF2-40B4-BE49-F238E27FC236}">
                  <a16:creationId xmlns:a16="http://schemas.microsoft.com/office/drawing/2014/main" id="{94E29EE5-BB3B-5E1F-F6AB-DC3BAFAD63BA}"/>
                </a:ext>
              </a:extLst>
            </p:cNvPr>
            <p:cNvSpPr/>
            <p:nvPr/>
          </p:nvSpPr>
          <p:spPr>
            <a:xfrm>
              <a:off x="5073245" y="4858779"/>
              <a:ext cx="55836" cy="69445"/>
            </a:xfrm>
            <a:custGeom>
              <a:avLst/>
              <a:gdLst/>
              <a:ahLst/>
              <a:cxnLst/>
              <a:rect l="l" t="t" r="r" b="b"/>
              <a:pathLst>
                <a:path w="1633" h="2031" extrusionOk="0">
                  <a:moveTo>
                    <a:pt x="823" y="0"/>
                  </a:moveTo>
                  <a:cubicBezTo>
                    <a:pt x="370" y="0"/>
                    <a:pt x="37" y="358"/>
                    <a:pt x="37" y="786"/>
                  </a:cubicBezTo>
                  <a:lnTo>
                    <a:pt x="37" y="1191"/>
                  </a:lnTo>
                  <a:cubicBezTo>
                    <a:pt x="1" y="1751"/>
                    <a:pt x="406" y="2031"/>
                    <a:pt x="814" y="2031"/>
                  </a:cubicBezTo>
                  <a:cubicBezTo>
                    <a:pt x="1221" y="2031"/>
                    <a:pt x="1632" y="1751"/>
                    <a:pt x="1608" y="1191"/>
                  </a:cubicBezTo>
                  <a:lnTo>
                    <a:pt x="1608" y="786"/>
                  </a:lnTo>
                  <a:cubicBezTo>
                    <a:pt x="1608" y="358"/>
                    <a:pt x="1251" y="0"/>
                    <a:pt x="8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567;p18">
              <a:extLst>
                <a:ext uri="{FF2B5EF4-FFF2-40B4-BE49-F238E27FC236}">
                  <a16:creationId xmlns:a16="http://schemas.microsoft.com/office/drawing/2014/main" id="{173A0592-BCFD-AE76-0B1D-96D8E14588F9}"/>
                </a:ext>
              </a:extLst>
            </p:cNvPr>
            <p:cNvSpPr/>
            <p:nvPr/>
          </p:nvSpPr>
          <p:spPr>
            <a:xfrm>
              <a:off x="5047600" y="4931233"/>
              <a:ext cx="107535" cy="64384"/>
            </a:xfrm>
            <a:custGeom>
              <a:avLst/>
              <a:gdLst/>
              <a:ahLst/>
              <a:cxnLst/>
              <a:rect l="l" t="t" r="r" b="b"/>
              <a:pathLst>
                <a:path w="3145" h="1883" extrusionOk="0">
                  <a:moveTo>
                    <a:pt x="477" y="1"/>
                  </a:moveTo>
                  <a:cubicBezTo>
                    <a:pt x="167" y="287"/>
                    <a:pt x="1" y="691"/>
                    <a:pt x="1" y="1120"/>
                  </a:cubicBezTo>
                  <a:lnTo>
                    <a:pt x="1" y="1573"/>
                  </a:lnTo>
                  <a:cubicBezTo>
                    <a:pt x="1" y="1739"/>
                    <a:pt x="144" y="1882"/>
                    <a:pt x="310" y="1882"/>
                  </a:cubicBezTo>
                  <a:lnTo>
                    <a:pt x="2835" y="1882"/>
                  </a:lnTo>
                  <a:cubicBezTo>
                    <a:pt x="3001" y="1882"/>
                    <a:pt x="3144" y="1739"/>
                    <a:pt x="3144" y="1573"/>
                  </a:cubicBezTo>
                  <a:lnTo>
                    <a:pt x="3144" y="1144"/>
                  </a:lnTo>
                  <a:cubicBezTo>
                    <a:pt x="3144" y="715"/>
                    <a:pt x="2954" y="310"/>
                    <a:pt x="2644" y="1"/>
                  </a:cubicBezTo>
                  <a:cubicBezTo>
                    <a:pt x="2358" y="334"/>
                    <a:pt x="1960" y="501"/>
                    <a:pt x="1561" y="501"/>
                  </a:cubicBezTo>
                  <a:cubicBezTo>
                    <a:pt x="1162" y="501"/>
                    <a:pt x="763" y="334"/>
                    <a:pt x="4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568;p18">
              <a:extLst>
                <a:ext uri="{FF2B5EF4-FFF2-40B4-BE49-F238E27FC236}">
                  <a16:creationId xmlns:a16="http://schemas.microsoft.com/office/drawing/2014/main" id="{6E9A245A-0D4E-8128-F308-52DE2C5BB91E}"/>
                </a:ext>
              </a:extLst>
            </p:cNvPr>
            <p:cNvSpPr/>
            <p:nvPr/>
          </p:nvSpPr>
          <p:spPr>
            <a:xfrm>
              <a:off x="4822066" y="4628321"/>
              <a:ext cx="68419" cy="82301"/>
            </a:xfrm>
            <a:custGeom>
              <a:avLst/>
              <a:gdLst/>
              <a:ahLst/>
              <a:cxnLst/>
              <a:rect l="l" t="t" r="r" b="b"/>
              <a:pathLst>
                <a:path w="2001" h="2407" extrusionOk="0">
                  <a:moveTo>
                    <a:pt x="1000" y="1"/>
                  </a:moveTo>
                  <a:cubicBezTo>
                    <a:pt x="453" y="1"/>
                    <a:pt x="0" y="453"/>
                    <a:pt x="0" y="1001"/>
                  </a:cubicBezTo>
                  <a:lnTo>
                    <a:pt x="0" y="1406"/>
                  </a:lnTo>
                  <a:cubicBezTo>
                    <a:pt x="0" y="2073"/>
                    <a:pt x="500" y="2406"/>
                    <a:pt x="1000" y="2406"/>
                  </a:cubicBezTo>
                  <a:cubicBezTo>
                    <a:pt x="1500" y="2406"/>
                    <a:pt x="2001" y="2073"/>
                    <a:pt x="2001" y="1406"/>
                  </a:cubicBezTo>
                  <a:lnTo>
                    <a:pt x="2001" y="1001"/>
                  </a:lnTo>
                  <a:cubicBezTo>
                    <a:pt x="2001" y="453"/>
                    <a:pt x="1548" y="1"/>
                    <a:pt x="10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569;p18">
              <a:extLst>
                <a:ext uri="{FF2B5EF4-FFF2-40B4-BE49-F238E27FC236}">
                  <a16:creationId xmlns:a16="http://schemas.microsoft.com/office/drawing/2014/main" id="{6A0E9C0D-978D-5AD0-D7E2-B05175E0814B}"/>
                </a:ext>
              </a:extLst>
            </p:cNvPr>
            <p:cNvSpPr/>
            <p:nvPr/>
          </p:nvSpPr>
          <p:spPr>
            <a:xfrm>
              <a:off x="4787840" y="4699989"/>
              <a:ext cx="201189" cy="136018"/>
            </a:xfrm>
            <a:custGeom>
              <a:avLst/>
              <a:gdLst/>
              <a:ahLst/>
              <a:cxnLst/>
              <a:rect l="l" t="t" r="r" b="b"/>
              <a:pathLst>
                <a:path w="5884" h="3978" extrusionOk="0">
                  <a:moveTo>
                    <a:pt x="3478" y="1"/>
                  </a:moveTo>
                  <a:cubicBezTo>
                    <a:pt x="3195" y="606"/>
                    <a:pt x="2601" y="930"/>
                    <a:pt x="2000" y="930"/>
                  </a:cubicBezTo>
                  <a:cubicBezTo>
                    <a:pt x="1537" y="930"/>
                    <a:pt x="1071" y="738"/>
                    <a:pt x="739" y="334"/>
                  </a:cubicBezTo>
                  <a:cubicBezTo>
                    <a:pt x="287" y="667"/>
                    <a:pt x="1" y="1215"/>
                    <a:pt x="25" y="1787"/>
                  </a:cubicBezTo>
                  <a:lnTo>
                    <a:pt x="25" y="3668"/>
                  </a:lnTo>
                  <a:cubicBezTo>
                    <a:pt x="1" y="3835"/>
                    <a:pt x="144" y="3978"/>
                    <a:pt x="334" y="3978"/>
                  </a:cubicBezTo>
                  <a:lnTo>
                    <a:pt x="3264" y="3978"/>
                  </a:lnTo>
                  <a:cubicBezTo>
                    <a:pt x="3430" y="3978"/>
                    <a:pt x="3573" y="3835"/>
                    <a:pt x="3573" y="3668"/>
                  </a:cubicBezTo>
                  <a:lnTo>
                    <a:pt x="3573" y="1263"/>
                  </a:lnTo>
                  <a:lnTo>
                    <a:pt x="5050" y="1263"/>
                  </a:lnTo>
                  <a:cubicBezTo>
                    <a:pt x="5883" y="1263"/>
                    <a:pt x="5883" y="1"/>
                    <a:pt x="50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536B2ABC-4A1A-D884-86E9-B5FE4F9B20E5}"/>
              </a:ext>
            </a:extLst>
          </p:cNvPr>
          <p:cNvSpPr txBox="1"/>
          <p:nvPr/>
        </p:nvSpPr>
        <p:spPr>
          <a:xfrm>
            <a:off x="1972517" y="1559542"/>
            <a:ext cx="1021948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SAQA Peer Review of the Seychelles Referencing Report</a:t>
            </a:r>
          </a:p>
          <a:p>
            <a:endParaRPr lang="en-US" sz="3600" dirty="0"/>
          </a:p>
          <a:p>
            <a:r>
              <a:rPr lang="en-US" sz="3600" dirty="0"/>
              <a:t>Reviewer: Nolusindiso Kayi</a:t>
            </a:r>
          </a:p>
        </p:txBody>
      </p:sp>
    </p:spTree>
    <p:extLst>
      <p:ext uri="{BB962C8B-B14F-4D97-AF65-F5344CB8AC3E}">
        <p14:creationId xmlns:p14="http://schemas.microsoft.com/office/powerpoint/2010/main" val="1548553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4FEEA-D99B-01BA-0F2C-572ABACBC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Peer Review Focus</a:t>
            </a:r>
          </a:p>
        </p:txBody>
      </p:sp>
      <p:sp>
        <p:nvSpPr>
          <p:cNvPr id="5" name="Shape 1">
            <a:extLst>
              <a:ext uri="{FF2B5EF4-FFF2-40B4-BE49-F238E27FC236}">
                <a16:creationId xmlns:a16="http://schemas.microsoft.com/office/drawing/2014/main" id="{58C5B3E5-EA9A-66E7-5F60-3B0081B1425B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  <a:solidFill>
            <a:srgbClr val="004990"/>
          </a:solidFill>
          <a:ln w="12700">
            <a:solidFill>
              <a:srgbClr val="004990"/>
            </a:solidFill>
            <a:prstDash val="solid"/>
          </a:ln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Referencing criteria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Evidence base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Alignment with ACQF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Implementation Refinements</a:t>
            </a:r>
          </a:p>
        </p:txBody>
      </p:sp>
    </p:spTree>
    <p:extLst>
      <p:ext uri="{BB962C8B-B14F-4D97-AF65-F5344CB8AC3E}">
        <p14:creationId xmlns:p14="http://schemas.microsoft.com/office/powerpoint/2010/main" val="3402801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19456"/>
          </a:xfrm>
          <a:prstGeom prst="rect">
            <a:avLst/>
          </a:prstGeom>
          <a:solidFill>
            <a:srgbClr val="004990"/>
          </a:solidFill>
          <a:ln w="12700">
            <a:solidFill>
              <a:srgbClr val="0049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 rot="10800000">
            <a:off x="-365760" y="-457200"/>
            <a:ext cx="6858000" cy="1645920"/>
          </a:xfrm>
          <a:prstGeom prst="arc">
            <a:avLst/>
          </a:prstGeom>
          <a:noFill/>
          <a:ln w="25400">
            <a:solidFill>
              <a:srgbClr val="00A6CE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EAF4FA"/>
          </a:solidFill>
          <a:ln w="12700">
            <a:solidFill>
              <a:srgbClr val="EAF4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0" y="6601968"/>
            <a:ext cx="3017520" cy="256032"/>
          </a:xfrm>
          <a:prstGeom prst="rect">
            <a:avLst/>
          </a:prstGeom>
          <a:solidFill>
            <a:srgbClr val="004990"/>
          </a:solidFill>
          <a:ln w="12700">
            <a:solidFill>
              <a:srgbClr val="0049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0" descr="/mnt/data/seychelles_work/unzipped/ppt/media/image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8208" y="453260"/>
            <a:ext cx="868680" cy="1450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48640" y="6336792"/>
            <a:ext cx="4389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Overall Assessment</a:t>
            </a:r>
            <a:endParaRPr lang="en-US" sz="680" dirty="0"/>
          </a:p>
        </p:txBody>
      </p:sp>
      <p:sp>
        <p:nvSpPr>
          <p:cNvPr id="9" name="Text 6"/>
          <p:cNvSpPr/>
          <p:nvPr/>
        </p:nvSpPr>
        <p:spPr>
          <a:xfrm>
            <a:off x="658368" y="566928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Overall Assessment</a:t>
            </a:r>
            <a:endParaRPr lang="en-US" sz="3200" dirty="0"/>
          </a:p>
        </p:txBody>
      </p:sp>
      <p:sp>
        <p:nvSpPr>
          <p:cNvPr id="10" name="Shape 7"/>
          <p:cNvSpPr/>
          <p:nvPr/>
        </p:nvSpPr>
        <p:spPr>
          <a:xfrm>
            <a:off x="658368" y="1115568"/>
            <a:ext cx="1005840" cy="0"/>
          </a:xfrm>
          <a:prstGeom prst="line">
            <a:avLst/>
          </a:prstGeom>
          <a:noFill/>
          <a:ln w="38100">
            <a:solidFill>
              <a:srgbClr val="00A6CE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58368" y="1216152"/>
            <a:ext cx="9966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4E5D6C"/>
                </a:solidFill>
              </a:rPr>
              <a:t>The report is strong overall, with clear evidence and constructive transparency.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13232" y="1691640"/>
            <a:ext cx="6903720" cy="4251960"/>
          </a:xfrm>
          <a:prstGeom prst="roundRect">
            <a:avLst>
              <a:gd name="adj" fmla="val 2581"/>
            </a:avLst>
          </a:prstGeom>
          <a:solidFill>
            <a:srgbClr val="FFFFFF"/>
          </a:solidFill>
          <a:ln w="12700">
            <a:solidFill>
              <a:srgbClr val="DFEAF2"/>
            </a:solidFill>
            <a:prstDash val="solid"/>
          </a:ln>
          <a:effectLst>
            <a:outerShdw blurRad="3175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713232" y="1691640"/>
            <a:ext cx="109728" cy="4251960"/>
          </a:xfrm>
          <a:prstGeom prst="rect">
            <a:avLst/>
          </a:prstGeom>
          <a:solidFill>
            <a:srgbClr val="004990"/>
          </a:solidFill>
          <a:ln w="12700">
            <a:solidFill>
              <a:srgbClr val="0049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1033272" y="1993392"/>
            <a:ext cx="109728" cy="109728"/>
          </a:xfrm>
          <a:prstGeom prst="ellipse">
            <a:avLst/>
          </a:prstGeom>
          <a:solidFill>
            <a:srgbClr val="004990"/>
          </a:solidFill>
          <a:ln w="12700">
            <a:solidFill>
              <a:srgbClr val="0049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1243584" y="1929384"/>
            <a:ext cx="608076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11827"/>
                </a:solidFill>
              </a:rPr>
              <a:t>Comprehensive, well-structured and evidence-based report</a:t>
            </a:r>
            <a:endParaRPr lang="en-US" dirty="0"/>
          </a:p>
        </p:txBody>
      </p:sp>
      <p:sp>
        <p:nvSpPr>
          <p:cNvPr id="16" name="Shape 13"/>
          <p:cNvSpPr/>
          <p:nvPr/>
        </p:nvSpPr>
        <p:spPr>
          <a:xfrm>
            <a:off x="1033272" y="2615184"/>
            <a:ext cx="109728" cy="109728"/>
          </a:xfrm>
          <a:prstGeom prst="ellipse">
            <a:avLst/>
          </a:prstGeom>
          <a:solidFill>
            <a:srgbClr val="004990"/>
          </a:solidFill>
          <a:ln w="12700">
            <a:solidFill>
              <a:srgbClr val="0049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1243584" y="2551176"/>
            <a:ext cx="608076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11827"/>
                </a:solidFill>
              </a:rPr>
              <a:t>Strong alignment between the SNQF and the ACQF</a:t>
            </a:r>
            <a:endParaRPr lang="en-US" dirty="0"/>
          </a:p>
        </p:txBody>
      </p:sp>
      <p:sp>
        <p:nvSpPr>
          <p:cNvPr id="18" name="Shape 15"/>
          <p:cNvSpPr/>
          <p:nvPr/>
        </p:nvSpPr>
        <p:spPr>
          <a:xfrm>
            <a:off x="1033272" y="3236976"/>
            <a:ext cx="109728" cy="109728"/>
          </a:xfrm>
          <a:prstGeom prst="ellipse">
            <a:avLst/>
          </a:prstGeom>
          <a:solidFill>
            <a:srgbClr val="004990"/>
          </a:solidFill>
          <a:ln w="12700">
            <a:solidFill>
              <a:srgbClr val="0049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1243584" y="3172968"/>
            <a:ext cx="608076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11827"/>
                </a:solidFill>
              </a:rPr>
              <a:t>Good evidence on governance and learning outcomes</a:t>
            </a:r>
            <a:endParaRPr lang="en-US" dirty="0"/>
          </a:p>
        </p:txBody>
      </p:sp>
      <p:sp>
        <p:nvSpPr>
          <p:cNvPr id="20" name="Shape 17"/>
          <p:cNvSpPr/>
          <p:nvPr/>
        </p:nvSpPr>
        <p:spPr>
          <a:xfrm>
            <a:off x="1033272" y="3858768"/>
            <a:ext cx="109728" cy="109728"/>
          </a:xfrm>
          <a:prstGeom prst="ellipse">
            <a:avLst/>
          </a:prstGeom>
          <a:solidFill>
            <a:srgbClr val="004990"/>
          </a:solidFill>
          <a:ln w="12700">
            <a:solidFill>
              <a:srgbClr val="0049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1243584" y="3794760"/>
            <a:ext cx="608076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11827"/>
                </a:solidFill>
              </a:rPr>
              <a:t>Extensive annexes strengthen transparency and credibility</a:t>
            </a:r>
            <a:endParaRPr lang="en-US" dirty="0"/>
          </a:p>
        </p:txBody>
      </p:sp>
      <p:sp>
        <p:nvSpPr>
          <p:cNvPr id="22" name="Shape 19"/>
          <p:cNvSpPr/>
          <p:nvPr/>
        </p:nvSpPr>
        <p:spPr>
          <a:xfrm>
            <a:off x="1033272" y="4480560"/>
            <a:ext cx="109728" cy="109728"/>
          </a:xfrm>
          <a:prstGeom prst="ellipse">
            <a:avLst/>
          </a:prstGeom>
          <a:solidFill>
            <a:srgbClr val="004990"/>
          </a:solidFill>
          <a:ln w="12700">
            <a:solidFill>
              <a:srgbClr val="0049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1243584" y="4416552"/>
            <a:ext cx="608076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11827"/>
                </a:solidFill>
              </a:rPr>
              <a:t>Openly acknowledges areas requiring further development</a:t>
            </a:r>
            <a:endParaRPr lang="en-US" dirty="0"/>
          </a:p>
        </p:txBody>
      </p:sp>
      <p:sp>
        <p:nvSpPr>
          <p:cNvPr id="25" name="Text 22"/>
          <p:cNvSpPr/>
          <p:nvPr/>
        </p:nvSpPr>
        <p:spPr>
          <a:xfrm>
            <a:off x="8394192" y="2176272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4990"/>
                </a:solidFill>
              </a:rPr>
              <a:t>Assessment lens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8522208" y="2697480"/>
            <a:ext cx="347472" cy="347472"/>
          </a:xfrm>
          <a:prstGeom prst="ellipse">
            <a:avLst/>
          </a:prstGeom>
          <a:solidFill>
            <a:srgbClr val="FFFFFF"/>
          </a:solidFill>
          <a:ln w="16510">
            <a:solidFill>
              <a:srgbClr val="00A6C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8613648" y="2770632"/>
            <a:ext cx="16459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004990"/>
                </a:solidFill>
              </a:rPr>
              <a:t>1</a:t>
            </a:r>
            <a:endParaRPr lang="en-US" sz="700" dirty="0"/>
          </a:p>
        </p:txBody>
      </p:sp>
      <p:sp>
        <p:nvSpPr>
          <p:cNvPr id="28" name="Text 25"/>
          <p:cNvSpPr/>
          <p:nvPr/>
        </p:nvSpPr>
        <p:spPr>
          <a:xfrm>
            <a:off x="9070848" y="2679192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11827"/>
                </a:solidFill>
              </a:rPr>
              <a:t>Evidence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4E5D6C"/>
                </a:solidFill>
              </a:rPr>
              <a:t>basis</a:t>
            </a:r>
            <a:endParaRPr lang="en-US" dirty="0"/>
          </a:p>
        </p:txBody>
      </p:sp>
      <p:sp>
        <p:nvSpPr>
          <p:cNvPr id="29" name="Shape 26"/>
          <p:cNvSpPr/>
          <p:nvPr/>
        </p:nvSpPr>
        <p:spPr>
          <a:xfrm>
            <a:off x="8522208" y="3410712"/>
            <a:ext cx="347472" cy="347472"/>
          </a:xfrm>
          <a:prstGeom prst="ellipse">
            <a:avLst/>
          </a:prstGeom>
          <a:solidFill>
            <a:srgbClr val="FFFFFF"/>
          </a:solidFill>
          <a:ln w="16510">
            <a:solidFill>
              <a:srgbClr val="00A6C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7"/>
          <p:cNvSpPr/>
          <p:nvPr/>
        </p:nvSpPr>
        <p:spPr>
          <a:xfrm>
            <a:off x="8613648" y="3483864"/>
            <a:ext cx="16459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004990"/>
                </a:solidFill>
              </a:rPr>
              <a:t>2</a:t>
            </a:r>
            <a:endParaRPr lang="en-US" sz="700" dirty="0"/>
          </a:p>
        </p:txBody>
      </p:sp>
      <p:sp>
        <p:nvSpPr>
          <p:cNvPr id="31" name="Text 28"/>
          <p:cNvSpPr/>
          <p:nvPr/>
        </p:nvSpPr>
        <p:spPr>
          <a:xfrm>
            <a:off x="9070848" y="3392424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11827"/>
                </a:solidFill>
              </a:rPr>
              <a:t>Alignment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4E5D6C"/>
                </a:solidFill>
              </a:rPr>
              <a:t>SNQF–ACQF</a:t>
            </a:r>
            <a:endParaRPr lang="en-US" dirty="0"/>
          </a:p>
        </p:txBody>
      </p:sp>
      <p:sp>
        <p:nvSpPr>
          <p:cNvPr id="32" name="Shape 29"/>
          <p:cNvSpPr/>
          <p:nvPr/>
        </p:nvSpPr>
        <p:spPr>
          <a:xfrm>
            <a:off x="8522208" y="4123944"/>
            <a:ext cx="347472" cy="347472"/>
          </a:xfrm>
          <a:prstGeom prst="ellipse">
            <a:avLst/>
          </a:prstGeom>
          <a:solidFill>
            <a:srgbClr val="FFFFFF"/>
          </a:solidFill>
          <a:ln w="16510">
            <a:solidFill>
              <a:srgbClr val="00A6C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0"/>
          <p:cNvSpPr/>
          <p:nvPr/>
        </p:nvSpPr>
        <p:spPr>
          <a:xfrm>
            <a:off x="8613648" y="4197096"/>
            <a:ext cx="16459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004990"/>
                </a:solidFill>
              </a:rPr>
              <a:t>3</a:t>
            </a:r>
            <a:endParaRPr lang="en-US" sz="700" dirty="0"/>
          </a:p>
        </p:txBody>
      </p:sp>
      <p:sp>
        <p:nvSpPr>
          <p:cNvPr id="34" name="Text 31"/>
          <p:cNvSpPr/>
          <p:nvPr/>
        </p:nvSpPr>
        <p:spPr>
          <a:xfrm>
            <a:off x="9070848" y="4105656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11827"/>
                </a:solidFill>
              </a:rPr>
              <a:t>Transparency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4E5D6C"/>
                </a:solidFill>
              </a:rPr>
              <a:t>annexes + gaps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19456"/>
          </a:xfrm>
          <a:prstGeom prst="rect">
            <a:avLst/>
          </a:prstGeom>
          <a:solidFill>
            <a:srgbClr val="004990"/>
          </a:solidFill>
          <a:ln w="12700">
            <a:solidFill>
              <a:srgbClr val="00499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 rot="10800000">
            <a:off x="-365760" y="-457200"/>
            <a:ext cx="6858000" cy="1645920"/>
          </a:xfrm>
          <a:prstGeom prst="arc">
            <a:avLst/>
          </a:prstGeom>
          <a:noFill/>
          <a:ln w="25400">
            <a:solidFill>
              <a:srgbClr val="00A6CE">
                <a:alpha val="55000"/>
              </a:srgbClr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EAF4FA"/>
          </a:solidFill>
          <a:ln w="12700">
            <a:solidFill>
              <a:srgbClr val="EAF4F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0" y="6601968"/>
            <a:ext cx="3017520" cy="256032"/>
          </a:xfrm>
          <a:prstGeom prst="rect">
            <a:avLst/>
          </a:prstGeom>
          <a:solidFill>
            <a:srgbClr val="004990"/>
          </a:solidFill>
          <a:ln w="12700">
            <a:solidFill>
              <a:srgbClr val="00499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7" name="Text 4"/>
          <p:cNvSpPr/>
          <p:nvPr/>
        </p:nvSpPr>
        <p:spPr>
          <a:xfrm>
            <a:off x="548640" y="6336792"/>
            <a:ext cx="4389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8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Key Strengths</a:t>
            </a:r>
            <a:endParaRPr kumimoji="0" lang="en-US" sz="68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9" name="Text 6"/>
          <p:cNvSpPr/>
          <p:nvPr/>
        </p:nvSpPr>
        <p:spPr>
          <a:xfrm>
            <a:off x="658368" y="566928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Key Strengths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658368" y="1115568"/>
            <a:ext cx="1005840" cy="0"/>
          </a:xfrm>
          <a:prstGeom prst="line">
            <a:avLst/>
          </a:prstGeom>
          <a:noFill/>
          <a:ln w="38100">
            <a:solidFill>
              <a:srgbClr val="00A6CE"/>
            </a:solidFill>
            <a:prstDash val="solid"/>
            <a:headEnd type="none"/>
            <a:tailEnd type="none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1" name="Text 8"/>
          <p:cNvSpPr/>
          <p:nvPr/>
        </p:nvSpPr>
        <p:spPr>
          <a:xfrm>
            <a:off x="658368" y="1216152"/>
            <a:ext cx="9966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4E5D6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The strongest evidence is clustered around criteria, quality assurance and stakeholder engagement.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713232" y="1691640"/>
            <a:ext cx="5074920" cy="1024128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D9E8F0"/>
            </a:solidFill>
            <a:prstDash val="solid"/>
          </a:ln>
          <a:effectLst>
            <a:outerShdw blurRad="25400" dist="12700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713232" y="1691640"/>
            <a:ext cx="109728" cy="1024128"/>
          </a:xfrm>
          <a:prstGeom prst="rect">
            <a:avLst/>
          </a:prstGeom>
          <a:solidFill>
            <a:srgbClr val="004990"/>
          </a:solidFill>
          <a:ln w="12700">
            <a:solidFill>
              <a:srgbClr val="00499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1042416" y="1874520"/>
            <a:ext cx="1325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499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Criterion 1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2313432" y="1856232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Strong level-by-level comparison with the ACQF descriptors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6144768" y="1691640"/>
            <a:ext cx="5074920" cy="1024128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D9E8F0"/>
            </a:solidFill>
            <a:prstDash val="solid"/>
          </a:ln>
          <a:effectLst>
            <a:outerShdw blurRad="25400" dist="12700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6144768" y="1691640"/>
            <a:ext cx="109728" cy="1024128"/>
          </a:xfrm>
          <a:prstGeom prst="rect">
            <a:avLst/>
          </a:prstGeom>
          <a:solidFill>
            <a:srgbClr val="00A6CE"/>
          </a:solidFill>
          <a:ln w="12700">
            <a:solidFill>
              <a:srgbClr val="00A6C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6473952" y="1874520"/>
            <a:ext cx="1325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A6C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Criterion 2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7744968" y="1856232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Clear evidence that the SNQF is learning outcomes-based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713232" y="3099816"/>
            <a:ext cx="5074920" cy="1024128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D9E8F0"/>
            </a:solidFill>
            <a:prstDash val="solid"/>
          </a:ln>
          <a:effectLst>
            <a:outerShdw blurRad="25400" dist="12700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1" name="Shape 18"/>
          <p:cNvSpPr/>
          <p:nvPr/>
        </p:nvSpPr>
        <p:spPr>
          <a:xfrm>
            <a:off x="713232" y="3099816"/>
            <a:ext cx="109728" cy="1024128"/>
          </a:xfrm>
          <a:prstGeom prst="rect">
            <a:avLst/>
          </a:prstGeom>
          <a:solidFill>
            <a:srgbClr val="004990"/>
          </a:solidFill>
          <a:ln w="12700">
            <a:solidFill>
              <a:srgbClr val="00499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1042416" y="3282696"/>
            <a:ext cx="1325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499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Criteria 3 &amp; 4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2313432" y="3264408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Transparent qualification development and quality assurance processes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4" name="Shape 21"/>
          <p:cNvSpPr/>
          <p:nvPr/>
        </p:nvSpPr>
        <p:spPr>
          <a:xfrm>
            <a:off x="6144768" y="3099816"/>
            <a:ext cx="5074920" cy="1024128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D9E8F0"/>
            </a:solidFill>
            <a:prstDash val="solid"/>
          </a:ln>
          <a:effectLst>
            <a:outerShdw blurRad="25400" dist="12700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5" name="Shape 22"/>
          <p:cNvSpPr/>
          <p:nvPr/>
        </p:nvSpPr>
        <p:spPr>
          <a:xfrm>
            <a:off x="6144768" y="3099816"/>
            <a:ext cx="109728" cy="1024128"/>
          </a:xfrm>
          <a:prstGeom prst="rect">
            <a:avLst/>
          </a:prstGeom>
          <a:solidFill>
            <a:srgbClr val="00A6CE"/>
          </a:solidFill>
          <a:ln w="12700">
            <a:solidFill>
              <a:srgbClr val="00A6C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6" name="Text 23"/>
          <p:cNvSpPr/>
          <p:nvPr/>
        </p:nvSpPr>
        <p:spPr>
          <a:xfrm>
            <a:off x="6473952" y="3282696"/>
            <a:ext cx="1325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A6C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Governance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7" name="Text 24"/>
          <p:cNvSpPr/>
          <p:nvPr/>
        </p:nvSpPr>
        <p:spPr>
          <a:xfrm>
            <a:off x="7744968" y="3264408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Good stakeholder engagement and governance documentation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8" name="Shape 25"/>
          <p:cNvSpPr/>
          <p:nvPr/>
        </p:nvSpPr>
        <p:spPr>
          <a:xfrm>
            <a:off x="713232" y="4507992"/>
            <a:ext cx="5074920" cy="1024128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D9E8F0"/>
            </a:solidFill>
            <a:prstDash val="solid"/>
          </a:ln>
          <a:effectLst>
            <a:outerShdw blurRad="25400" dist="12700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9" name="Shape 26"/>
          <p:cNvSpPr/>
          <p:nvPr/>
        </p:nvSpPr>
        <p:spPr>
          <a:xfrm>
            <a:off x="713232" y="4507992"/>
            <a:ext cx="109728" cy="1024128"/>
          </a:xfrm>
          <a:prstGeom prst="rect">
            <a:avLst/>
          </a:prstGeom>
          <a:solidFill>
            <a:srgbClr val="F4B000"/>
          </a:solidFill>
          <a:ln w="12700">
            <a:solidFill>
              <a:srgbClr val="F4B00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0" name="Text 27"/>
          <p:cNvSpPr/>
          <p:nvPr/>
        </p:nvSpPr>
        <p:spPr>
          <a:xfrm>
            <a:off x="1042416" y="4690872"/>
            <a:ext cx="1325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4B00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Implementation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1" name="Text 28"/>
          <p:cNvSpPr/>
          <p:nvPr/>
        </p:nvSpPr>
        <p:spPr>
          <a:xfrm>
            <a:off x="2313432" y="4672584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Honest reflection on implementation challenges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19456"/>
          </a:xfrm>
          <a:prstGeom prst="rect">
            <a:avLst/>
          </a:prstGeom>
          <a:solidFill>
            <a:srgbClr val="004990"/>
          </a:solidFill>
          <a:ln w="12700">
            <a:solidFill>
              <a:srgbClr val="0049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 rot="10800000">
            <a:off x="-365760" y="-457200"/>
            <a:ext cx="6858000" cy="1645920"/>
          </a:xfrm>
          <a:prstGeom prst="arc">
            <a:avLst/>
          </a:prstGeom>
          <a:noFill/>
          <a:ln w="25400">
            <a:solidFill>
              <a:srgbClr val="00A6CE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EAF4FA"/>
          </a:solidFill>
          <a:ln w="12700">
            <a:solidFill>
              <a:srgbClr val="EAF4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0" y="6601968"/>
            <a:ext cx="3017520" cy="256032"/>
          </a:xfrm>
          <a:prstGeom prst="rect">
            <a:avLst/>
          </a:prstGeom>
          <a:solidFill>
            <a:srgbClr val="004990"/>
          </a:solidFill>
          <a:ln w="12700">
            <a:solidFill>
              <a:srgbClr val="0049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0" descr="/mnt/data/seychelles_work/unzipped/ppt/media/image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8208" y="453260"/>
            <a:ext cx="868680" cy="1450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48640" y="6336792"/>
            <a:ext cx="4389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Recommendations</a:t>
            </a:r>
            <a:endParaRPr lang="en-US" sz="680" dirty="0"/>
          </a:p>
        </p:txBody>
      </p:sp>
      <p:sp>
        <p:nvSpPr>
          <p:cNvPr id="9" name="Text 6"/>
          <p:cNvSpPr/>
          <p:nvPr/>
        </p:nvSpPr>
        <p:spPr>
          <a:xfrm>
            <a:off x="658368" y="566928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Recommendations</a:t>
            </a:r>
            <a:endParaRPr lang="en-US" sz="2800" dirty="0"/>
          </a:p>
        </p:txBody>
      </p:sp>
      <p:sp>
        <p:nvSpPr>
          <p:cNvPr id="10" name="Shape 7"/>
          <p:cNvSpPr/>
          <p:nvPr/>
        </p:nvSpPr>
        <p:spPr>
          <a:xfrm>
            <a:off x="658368" y="1115568"/>
            <a:ext cx="1005840" cy="0"/>
          </a:xfrm>
          <a:prstGeom prst="line">
            <a:avLst/>
          </a:prstGeom>
          <a:noFill/>
          <a:ln w="38100">
            <a:solidFill>
              <a:srgbClr val="00A6CE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58368" y="1216152"/>
            <a:ext cx="9966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4E5D6C"/>
                </a:solidFill>
              </a:rPr>
              <a:t>The proposed refinements can strengthen readability, evidence presentation and follow-through</a:t>
            </a:r>
            <a:r>
              <a:rPr lang="en-US" sz="1200" dirty="0">
                <a:solidFill>
                  <a:srgbClr val="4E5D6C"/>
                </a:solidFill>
              </a:rPr>
              <a:t>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85800" y="1682496"/>
            <a:ext cx="10835640" cy="4251960"/>
          </a:xfrm>
          <a:prstGeom prst="roundRect">
            <a:avLst>
              <a:gd name="adj" fmla="val 3011"/>
            </a:avLst>
          </a:prstGeom>
          <a:solidFill>
            <a:srgbClr val="F5FAFD"/>
          </a:solidFill>
          <a:ln w="12700">
            <a:solidFill>
              <a:srgbClr val="D9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960120" y="1984248"/>
            <a:ext cx="411480" cy="411480"/>
          </a:xfrm>
          <a:prstGeom prst="ellipse">
            <a:avLst/>
          </a:prstGeom>
          <a:solidFill>
            <a:srgbClr val="004990"/>
          </a:solidFill>
          <a:ln w="12700">
            <a:solidFill>
              <a:srgbClr val="004990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1024128" y="2112264"/>
            <a:ext cx="283464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01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1572768" y="2020824"/>
            <a:ext cx="90708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11827"/>
                </a:solidFill>
              </a:rPr>
              <a:t>Separate the introductory Chapter and Executive Summary</a:t>
            </a:r>
            <a:endParaRPr lang="en-US" dirty="0"/>
          </a:p>
        </p:txBody>
      </p:sp>
      <p:sp>
        <p:nvSpPr>
          <p:cNvPr id="16" name="Shape 13"/>
          <p:cNvSpPr/>
          <p:nvPr/>
        </p:nvSpPr>
        <p:spPr>
          <a:xfrm>
            <a:off x="960120" y="2688336"/>
            <a:ext cx="411480" cy="411480"/>
          </a:xfrm>
          <a:prstGeom prst="ellipse">
            <a:avLst/>
          </a:prstGeom>
          <a:solidFill>
            <a:srgbClr val="00A6CE"/>
          </a:solidFill>
          <a:ln w="12700">
            <a:solidFill>
              <a:srgbClr val="00A6C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1024128" y="2816352"/>
            <a:ext cx="283464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02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1572768" y="2724912"/>
            <a:ext cx="90708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11827"/>
                </a:solidFill>
              </a:rPr>
              <a:t>Present governance arrangements more systematically</a:t>
            </a:r>
            <a:endParaRPr lang="en-US" dirty="0"/>
          </a:p>
        </p:txBody>
      </p:sp>
      <p:sp>
        <p:nvSpPr>
          <p:cNvPr id="19" name="Shape 16"/>
          <p:cNvSpPr/>
          <p:nvPr/>
        </p:nvSpPr>
        <p:spPr>
          <a:xfrm>
            <a:off x="960120" y="3392424"/>
            <a:ext cx="411480" cy="411480"/>
          </a:xfrm>
          <a:prstGeom prst="ellipse">
            <a:avLst/>
          </a:prstGeom>
          <a:solidFill>
            <a:srgbClr val="004990"/>
          </a:solidFill>
          <a:ln w="12700">
            <a:solidFill>
              <a:srgbClr val="0049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1024128" y="3520440"/>
            <a:ext cx="283464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03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1572768" y="3429000"/>
            <a:ext cx="90708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11827"/>
                </a:solidFill>
              </a:rPr>
              <a:t>Include stronger stakeholder endorsements</a:t>
            </a:r>
            <a:endParaRPr lang="en-US" dirty="0"/>
          </a:p>
        </p:txBody>
      </p:sp>
      <p:sp>
        <p:nvSpPr>
          <p:cNvPr id="22" name="Shape 19"/>
          <p:cNvSpPr/>
          <p:nvPr/>
        </p:nvSpPr>
        <p:spPr>
          <a:xfrm>
            <a:off x="960120" y="4096512"/>
            <a:ext cx="411480" cy="411480"/>
          </a:xfrm>
          <a:prstGeom prst="ellipse">
            <a:avLst/>
          </a:prstGeom>
          <a:solidFill>
            <a:srgbClr val="00A6CE"/>
          </a:solidFill>
          <a:ln w="12700">
            <a:solidFill>
              <a:srgbClr val="00A6C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1024128" y="4224528"/>
            <a:ext cx="283464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04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1572768" y="4133088"/>
            <a:ext cx="90708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11827"/>
                </a:solidFill>
              </a:rPr>
              <a:t>Clearly distinguish existing systems from planned reforms</a:t>
            </a:r>
            <a:endParaRPr lang="en-US" dirty="0"/>
          </a:p>
        </p:txBody>
      </p:sp>
      <p:sp>
        <p:nvSpPr>
          <p:cNvPr id="25" name="Shape 22"/>
          <p:cNvSpPr/>
          <p:nvPr/>
        </p:nvSpPr>
        <p:spPr>
          <a:xfrm>
            <a:off x="960120" y="4800600"/>
            <a:ext cx="411480" cy="411480"/>
          </a:xfrm>
          <a:prstGeom prst="ellipse">
            <a:avLst/>
          </a:prstGeom>
          <a:solidFill>
            <a:srgbClr val="004990"/>
          </a:solidFill>
          <a:ln w="12700">
            <a:solidFill>
              <a:srgbClr val="0049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/>
          <p:nvPr/>
        </p:nvSpPr>
        <p:spPr>
          <a:xfrm>
            <a:off x="1024128" y="4928616"/>
            <a:ext cx="283464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05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1572768" y="4837176"/>
            <a:ext cx="90708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11827"/>
                </a:solidFill>
              </a:rPr>
              <a:t>Give greater attention to the qualifications register and monitoring mechanisms</a:t>
            </a:r>
            <a:endParaRPr lang="en-US" dirty="0"/>
          </a:p>
        </p:txBody>
      </p:sp>
      <p:sp>
        <p:nvSpPr>
          <p:cNvPr id="28" name="Shape 25"/>
          <p:cNvSpPr/>
          <p:nvPr/>
        </p:nvSpPr>
        <p:spPr>
          <a:xfrm>
            <a:off x="7680960" y="6053328"/>
            <a:ext cx="1874520" cy="384048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13970">
            <a:solidFill>
              <a:srgbClr val="0049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6"/>
          <p:cNvSpPr/>
          <p:nvPr/>
        </p:nvSpPr>
        <p:spPr>
          <a:xfrm>
            <a:off x="7790688" y="6144768"/>
            <a:ext cx="1645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4990"/>
                </a:solidFill>
              </a:rPr>
              <a:t>Strengthen readability</a:t>
            </a:r>
            <a:endParaRPr lang="en-US" sz="1400" dirty="0"/>
          </a:p>
        </p:txBody>
      </p:sp>
      <p:sp>
        <p:nvSpPr>
          <p:cNvPr id="30" name="Shape 27"/>
          <p:cNvSpPr/>
          <p:nvPr/>
        </p:nvSpPr>
        <p:spPr>
          <a:xfrm>
            <a:off x="9646920" y="6053328"/>
            <a:ext cx="1874520" cy="384048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13970">
            <a:solidFill>
              <a:srgbClr val="00A6C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8"/>
          <p:cNvSpPr/>
          <p:nvPr/>
        </p:nvSpPr>
        <p:spPr>
          <a:xfrm>
            <a:off x="9756648" y="6144768"/>
            <a:ext cx="1645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A6CE"/>
                </a:solidFill>
              </a:rPr>
              <a:t>Sharpen evidence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19456"/>
          </a:xfrm>
          <a:prstGeom prst="rect">
            <a:avLst/>
          </a:prstGeom>
          <a:solidFill>
            <a:srgbClr val="004990"/>
          </a:solidFill>
          <a:ln w="12700">
            <a:solidFill>
              <a:srgbClr val="0049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 rot="10800000">
            <a:off x="-365760" y="-457200"/>
            <a:ext cx="6858000" cy="1645920"/>
          </a:xfrm>
          <a:prstGeom prst="arc">
            <a:avLst/>
          </a:prstGeom>
          <a:noFill/>
          <a:ln w="25400">
            <a:solidFill>
              <a:srgbClr val="00A6CE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EAF4FA"/>
          </a:solidFill>
          <a:ln w="12700">
            <a:solidFill>
              <a:srgbClr val="EAF4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0" y="6601968"/>
            <a:ext cx="3017520" cy="256032"/>
          </a:xfrm>
          <a:prstGeom prst="rect">
            <a:avLst/>
          </a:prstGeom>
          <a:solidFill>
            <a:srgbClr val="004990"/>
          </a:solidFill>
          <a:ln w="12700">
            <a:solidFill>
              <a:srgbClr val="0049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0" descr="/mnt/data/seychelles_work/unzipped/ppt/media/image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8208" y="453260"/>
            <a:ext cx="868680" cy="1450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48640" y="6336792"/>
            <a:ext cx="4389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Conclusion</a:t>
            </a:r>
            <a:endParaRPr lang="en-US" sz="680" dirty="0"/>
          </a:p>
        </p:txBody>
      </p:sp>
      <p:sp>
        <p:nvSpPr>
          <p:cNvPr id="8" name="Text 5"/>
          <p:cNvSpPr/>
          <p:nvPr/>
        </p:nvSpPr>
        <p:spPr>
          <a:xfrm>
            <a:off x="11384280" y="6318504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4E5D6C"/>
                </a:solidFill>
              </a:rPr>
              <a:t>5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658368" y="566928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10" name="Shape 7"/>
          <p:cNvSpPr/>
          <p:nvPr/>
        </p:nvSpPr>
        <p:spPr>
          <a:xfrm>
            <a:off x="658368" y="1115568"/>
            <a:ext cx="1005840" cy="0"/>
          </a:xfrm>
          <a:prstGeom prst="line">
            <a:avLst/>
          </a:prstGeom>
          <a:noFill/>
          <a:ln w="38100">
            <a:solidFill>
              <a:srgbClr val="00A6CE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58368" y="1216152"/>
            <a:ext cx="9966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4E5D6C"/>
                </a:solidFill>
              </a:rPr>
              <a:t>The referencing outcome is well supported, subject to targeted refinements</a:t>
            </a:r>
            <a:r>
              <a:rPr lang="en-US" sz="1200" dirty="0">
                <a:solidFill>
                  <a:srgbClr val="4E5D6C"/>
                </a:solidFill>
              </a:rPr>
              <a:t>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1325880" y="2157984"/>
            <a:ext cx="0" cy="3108960"/>
          </a:xfrm>
          <a:prstGeom prst="line">
            <a:avLst/>
          </a:prstGeom>
          <a:noFill/>
          <a:ln w="38100">
            <a:solidFill>
              <a:srgbClr val="C7DF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1060704" y="1828800"/>
            <a:ext cx="530352" cy="530352"/>
          </a:xfrm>
          <a:prstGeom prst="ellipse">
            <a:avLst/>
          </a:prstGeom>
          <a:solidFill>
            <a:srgbClr val="004990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1234440" y="1984248"/>
            <a:ext cx="1828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5" name="Text 12"/>
          <p:cNvSpPr/>
          <p:nvPr/>
        </p:nvSpPr>
        <p:spPr>
          <a:xfrm>
            <a:off x="1828800" y="1810512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04990"/>
                </a:solidFill>
              </a:rPr>
              <a:t>Aligned</a:t>
            </a: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3931920" y="1773936"/>
            <a:ext cx="7132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11827"/>
                </a:solidFill>
              </a:rPr>
              <a:t>The evidence supports the conclusion that the SNQF is broadly aligned with the ACQF.</a:t>
            </a:r>
            <a:endParaRPr lang="en-US" dirty="0"/>
          </a:p>
        </p:txBody>
      </p:sp>
      <p:sp>
        <p:nvSpPr>
          <p:cNvPr id="17" name="Shape 14"/>
          <p:cNvSpPr/>
          <p:nvPr/>
        </p:nvSpPr>
        <p:spPr>
          <a:xfrm>
            <a:off x="1060704" y="2679192"/>
            <a:ext cx="530352" cy="530352"/>
          </a:xfrm>
          <a:prstGeom prst="ellipse">
            <a:avLst/>
          </a:prstGeom>
          <a:solidFill>
            <a:srgbClr val="00A6CE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1234440" y="2834640"/>
            <a:ext cx="1828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9" name="Text 16"/>
          <p:cNvSpPr/>
          <p:nvPr/>
        </p:nvSpPr>
        <p:spPr>
          <a:xfrm>
            <a:off x="1828800" y="2660904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04990"/>
                </a:solidFill>
              </a:rPr>
              <a:t>Criteria addressed</a:t>
            </a:r>
            <a:endParaRPr lang="en-US" dirty="0"/>
          </a:p>
        </p:txBody>
      </p:sp>
      <p:sp>
        <p:nvSpPr>
          <p:cNvPr id="20" name="Text 17"/>
          <p:cNvSpPr/>
          <p:nvPr/>
        </p:nvSpPr>
        <p:spPr>
          <a:xfrm>
            <a:off x="3931920" y="2587752"/>
            <a:ext cx="7132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11827"/>
                </a:solidFill>
              </a:rPr>
              <a:t>The four referencing criteria have been substantially addressed</a:t>
            </a:r>
            <a:r>
              <a:rPr lang="en-US" sz="1320" dirty="0">
                <a:solidFill>
                  <a:srgbClr val="111827"/>
                </a:solidFill>
              </a:rPr>
              <a:t>.</a:t>
            </a:r>
            <a:endParaRPr lang="en-US" sz="1320" dirty="0"/>
          </a:p>
        </p:txBody>
      </p:sp>
      <p:sp>
        <p:nvSpPr>
          <p:cNvPr id="21" name="Shape 18"/>
          <p:cNvSpPr/>
          <p:nvPr/>
        </p:nvSpPr>
        <p:spPr>
          <a:xfrm>
            <a:off x="1060704" y="3529584"/>
            <a:ext cx="530352" cy="530352"/>
          </a:xfrm>
          <a:prstGeom prst="ellipse">
            <a:avLst/>
          </a:prstGeom>
          <a:solidFill>
            <a:srgbClr val="004990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1234440" y="3685032"/>
            <a:ext cx="1828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3" name="Text 20"/>
          <p:cNvSpPr/>
          <p:nvPr/>
        </p:nvSpPr>
        <p:spPr>
          <a:xfrm>
            <a:off x="1828800" y="3511296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04990"/>
                </a:solidFill>
              </a:rPr>
              <a:t>Transparent</a:t>
            </a:r>
            <a:endParaRPr lang="en-US" dirty="0"/>
          </a:p>
        </p:txBody>
      </p:sp>
      <p:sp>
        <p:nvSpPr>
          <p:cNvPr id="24" name="Text 21"/>
          <p:cNvSpPr/>
          <p:nvPr/>
        </p:nvSpPr>
        <p:spPr>
          <a:xfrm>
            <a:off x="3931920" y="3442716"/>
            <a:ext cx="7132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11827"/>
                </a:solidFill>
              </a:rPr>
              <a:t>The report demonstrates transparency, stakeholder engagement and continuous improvement</a:t>
            </a:r>
            <a:r>
              <a:rPr lang="en-US" sz="1320" dirty="0">
                <a:solidFill>
                  <a:srgbClr val="111827"/>
                </a:solidFill>
              </a:rPr>
              <a:t>.</a:t>
            </a:r>
            <a:endParaRPr lang="en-US" sz="1320" dirty="0"/>
          </a:p>
        </p:txBody>
      </p:sp>
      <p:sp>
        <p:nvSpPr>
          <p:cNvPr id="25" name="Shape 22"/>
          <p:cNvSpPr/>
          <p:nvPr/>
        </p:nvSpPr>
        <p:spPr>
          <a:xfrm>
            <a:off x="1060704" y="4379976"/>
            <a:ext cx="530352" cy="530352"/>
          </a:xfrm>
          <a:prstGeom prst="ellipse">
            <a:avLst/>
          </a:prstGeom>
          <a:solidFill>
            <a:srgbClr val="00A6CE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/>
          <p:nvPr/>
        </p:nvSpPr>
        <p:spPr>
          <a:xfrm>
            <a:off x="1234440" y="4535424"/>
            <a:ext cx="1828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05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7" name="Text 24"/>
          <p:cNvSpPr/>
          <p:nvPr/>
        </p:nvSpPr>
        <p:spPr>
          <a:xfrm>
            <a:off x="1828800" y="4361688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04990"/>
                </a:solidFill>
              </a:rPr>
              <a:t>Strong basis</a:t>
            </a:r>
            <a:endParaRPr lang="en-US" dirty="0"/>
          </a:p>
        </p:txBody>
      </p:sp>
      <p:sp>
        <p:nvSpPr>
          <p:cNvPr id="28" name="Text 25"/>
          <p:cNvSpPr/>
          <p:nvPr/>
        </p:nvSpPr>
        <p:spPr>
          <a:xfrm>
            <a:off x="3931920" y="4306824"/>
            <a:ext cx="7132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11827"/>
                </a:solidFill>
              </a:rPr>
              <a:t>With the </a:t>
            </a:r>
            <a:r>
              <a:rPr lang="en-US" sz="1900" dirty="0">
                <a:solidFill>
                  <a:srgbClr val="111827"/>
                </a:solidFill>
              </a:rPr>
              <a:t>recommended</a:t>
            </a:r>
            <a:r>
              <a:rPr lang="en-US" sz="2100" dirty="0">
                <a:solidFill>
                  <a:srgbClr val="111827"/>
                </a:solidFill>
              </a:rPr>
              <a:t> refinements, it provides a strong basis for the formal referencing outcome</a:t>
            </a:r>
            <a:r>
              <a:rPr lang="en-US" sz="1320" dirty="0">
                <a:solidFill>
                  <a:srgbClr val="111827"/>
                </a:solidFill>
              </a:rPr>
              <a:t>.</a:t>
            </a:r>
            <a:endParaRPr lang="en-US" sz="1320" dirty="0"/>
          </a:p>
        </p:txBody>
      </p:sp>
      <p:sp>
        <p:nvSpPr>
          <p:cNvPr id="29" name="Shape 26"/>
          <p:cNvSpPr/>
          <p:nvPr/>
        </p:nvSpPr>
        <p:spPr>
          <a:xfrm>
            <a:off x="8092440" y="5376672"/>
            <a:ext cx="2971800" cy="502920"/>
          </a:xfrm>
          <a:prstGeom prst="roundRect">
            <a:avLst>
              <a:gd name="adj" fmla="val 21818"/>
            </a:avLst>
          </a:prstGeom>
          <a:solidFill>
            <a:srgbClr val="004990"/>
          </a:solidFill>
          <a:ln w="12700">
            <a:solidFill>
              <a:srgbClr val="0049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7"/>
          <p:cNvSpPr/>
          <p:nvPr/>
        </p:nvSpPr>
        <p:spPr>
          <a:xfrm>
            <a:off x="8275320" y="5532120"/>
            <a:ext cx="26060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FFFFFF"/>
                </a:solidFill>
              </a:rPr>
              <a:t>Formal referencing outcome</a:t>
            </a:r>
            <a:endParaRPr lang="en-US" sz="8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329FB78-3F89-F95F-0138-F72EE04021B2}"/>
              </a:ext>
            </a:extLst>
          </p:cNvPr>
          <p:cNvSpPr>
            <a:spLocks/>
          </p:cNvSpPr>
          <p:nvPr/>
        </p:nvSpPr>
        <p:spPr>
          <a:xfrm>
            <a:off x="0" y="-67250"/>
            <a:ext cx="12358255" cy="6954982"/>
          </a:xfrm>
          <a:prstGeom prst="rect">
            <a:avLst/>
          </a:prstGeom>
          <a:solidFill>
            <a:schemeClr val="bg1">
              <a:alpha val="80899"/>
            </a:schemeClr>
          </a:solidFill>
          <a:ln>
            <a:noFill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onnsiteX0" fmla="*/ 0 w 11792607"/>
                      <a:gd name="connsiteY0" fmla="*/ 0 h 6211614"/>
                      <a:gd name="connsiteX1" fmla="*/ 235852 w 11792607"/>
                      <a:gd name="connsiteY1" fmla="*/ 0 h 6211614"/>
                      <a:gd name="connsiteX2" fmla="*/ 707556 w 11792607"/>
                      <a:gd name="connsiteY2" fmla="*/ 0 h 6211614"/>
                      <a:gd name="connsiteX3" fmla="*/ 1297187 w 11792607"/>
                      <a:gd name="connsiteY3" fmla="*/ 0 h 6211614"/>
                      <a:gd name="connsiteX4" fmla="*/ 2122669 w 11792607"/>
                      <a:gd name="connsiteY4" fmla="*/ 0 h 6211614"/>
                      <a:gd name="connsiteX5" fmla="*/ 2948152 w 11792607"/>
                      <a:gd name="connsiteY5" fmla="*/ 0 h 6211614"/>
                      <a:gd name="connsiteX6" fmla="*/ 3184004 w 11792607"/>
                      <a:gd name="connsiteY6" fmla="*/ 0 h 6211614"/>
                      <a:gd name="connsiteX7" fmla="*/ 3773634 w 11792607"/>
                      <a:gd name="connsiteY7" fmla="*/ 0 h 6211614"/>
                      <a:gd name="connsiteX8" fmla="*/ 4245339 w 11792607"/>
                      <a:gd name="connsiteY8" fmla="*/ 0 h 6211614"/>
                      <a:gd name="connsiteX9" fmla="*/ 4834969 w 11792607"/>
                      <a:gd name="connsiteY9" fmla="*/ 0 h 6211614"/>
                      <a:gd name="connsiteX10" fmla="*/ 5660451 w 11792607"/>
                      <a:gd name="connsiteY10" fmla="*/ 0 h 6211614"/>
                      <a:gd name="connsiteX11" fmla="*/ 6014230 w 11792607"/>
                      <a:gd name="connsiteY11" fmla="*/ 0 h 6211614"/>
                      <a:gd name="connsiteX12" fmla="*/ 6839712 w 11792607"/>
                      <a:gd name="connsiteY12" fmla="*/ 0 h 6211614"/>
                      <a:gd name="connsiteX13" fmla="*/ 7193490 w 11792607"/>
                      <a:gd name="connsiteY13" fmla="*/ 0 h 6211614"/>
                      <a:gd name="connsiteX14" fmla="*/ 7901047 w 11792607"/>
                      <a:gd name="connsiteY14" fmla="*/ 0 h 6211614"/>
                      <a:gd name="connsiteX15" fmla="*/ 8136899 w 11792607"/>
                      <a:gd name="connsiteY15" fmla="*/ 0 h 6211614"/>
                      <a:gd name="connsiteX16" fmla="*/ 8844455 w 11792607"/>
                      <a:gd name="connsiteY16" fmla="*/ 0 h 6211614"/>
                      <a:gd name="connsiteX17" fmla="*/ 9316160 w 11792607"/>
                      <a:gd name="connsiteY17" fmla="*/ 0 h 6211614"/>
                      <a:gd name="connsiteX18" fmla="*/ 10023716 w 11792607"/>
                      <a:gd name="connsiteY18" fmla="*/ 0 h 6211614"/>
                      <a:gd name="connsiteX19" fmla="*/ 10613346 w 11792607"/>
                      <a:gd name="connsiteY19" fmla="*/ 0 h 6211614"/>
                      <a:gd name="connsiteX20" fmla="*/ 11202977 w 11792607"/>
                      <a:gd name="connsiteY20" fmla="*/ 0 h 6211614"/>
                      <a:gd name="connsiteX21" fmla="*/ 11792607 w 11792607"/>
                      <a:gd name="connsiteY21" fmla="*/ 0 h 6211614"/>
                      <a:gd name="connsiteX22" fmla="*/ 11792607 w 11792607"/>
                      <a:gd name="connsiteY22" fmla="*/ 626808 h 6211614"/>
                      <a:gd name="connsiteX23" fmla="*/ 11792607 w 11792607"/>
                      <a:gd name="connsiteY23" fmla="*/ 1253617 h 6211614"/>
                      <a:gd name="connsiteX24" fmla="*/ 11792607 w 11792607"/>
                      <a:gd name="connsiteY24" fmla="*/ 1694077 h 6211614"/>
                      <a:gd name="connsiteX25" fmla="*/ 11792607 w 11792607"/>
                      <a:gd name="connsiteY25" fmla="*/ 2320885 h 6211614"/>
                      <a:gd name="connsiteX26" fmla="*/ 11792607 w 11792607"/>
                      <a:gd name="connsiteY26" fmla="*/ 2885577 h 6211614"/>
                      <a:gd name="connsiteX27" fmla="*/ 11792607 w 11792607"/>
                      <a:gd name="connsiteY27" fmla="*/ 3388153 h 6211614"/>
                      <a:gd name="connsiteX28" fmla="*/ 11792607 w 11792607"/>
                      <a:gd name="connsiteY28" fmla="*/ 3828613 h 6211614"/>
                      <a:gd name="connsiteX29" fmla="*/ 11792607 w 11792607"/>
                      <a:gd name="connsiteY29" fmla="*/ 4517537 h 6211614"/>
                      <a:gd name="connsiteX30" fmla="*/ 11792607 w 11792607"/>
                      <a:gd name="connsiteY30" fmla="*/ 4957997 h 6211614"/>
                      <a:gd name="connsiteX31" fmla="*/ 11792607 w 11792607"/>
                      <a:gd name="connsiteY31" fmla="*/ 5336341 h 6211614"/>
                      <a:gd name="connsiteX32" fmla="*/ 11792607 w 11792607"/>
                      <a:gd name="connsiteY32" fmla="*/ 6211614 h 6211614"/>
                      <a:gd name="connsiteX33" fmla="*/ 11202977 w 11792607"/>
                      <a:gd name="connsiteY33" fmla="*/ 6211614 h 6211614"/>
                      <a:gd name="connsiteX34" fmla="*/ 10613346 w 11792607"/>
                      <a:gd name="connsiteY34" fmla="*/ 6211614 h 6211614"/>
                      <a:gd name="connsiteX35" fmla="*/ 10141642 w 11792607"/>
                      <a:gd name="connsiteY35" fmla="*/ 6211614 h 6211614"/>
                      <a:gd name="connsiteX36" fmla="*/ 9552012 w 11792607"/>
                      <a:gd name="connsiteY36" fmla="*/ 6211614 h 6211614"/>
                      <a:gd name="connsiteX37" fmla="*/ 9316160 w 11792607"/>
                      <a:gd name="connsiteY37" fmla="*/ 6211614 h 6211614"/>
                      <a:gd name="connsiteX38" fmla="*/ 8608603 w 11792607"/>
                      <a:gd name="connsiteY38" fmla="*/ 6211614 h 6211614"/>
                      <a:gd name="connsiteX39" fmla="*/ 7901047 w 11792607"/>
                      <a:gd name="connsiteY39" fmla="*/ 6211614 h 6211614"/>
                      <a:gd name="connsiteX40" fmla="*/ 7429342 w 11792607"/>
                      <a:gd name="connsiteY40" fmla="*/ 6211614 h 6211614"/>
                      <a:gd name="connsiteX41" fmla="*/ 7193490 w 11792607"/>
                      <a:gd name="connsiteY41" fmla="*/ 6211614 h 6211614"/>
                      <a:gd name="connsiteX42" fmla="*/ 6839712 w 11792607"/>
                      <a:gd name="connsiteY42" fmla="*/ 6211614 h 6211614"/>
                      <a:gd name="connsiteX43" fmla="*/ 6485934 w 11792607"/>
                      <a:gd name="connsiteY43" fmla="*/ 6211614 h 6211614"/>
                      <a:gd name="connsiteX44" fmla="*/ 5660451 w 11792607"/>
                      <a:gd name="connsiteY44" fmla="*/ 6211614 h 6211614"/>
                      <a:gd name="connsiteX45" fmla="*/ 4952895 w 11792607"/>
                      <a:gd name="connsiteY45" fmla="*/ 6211614 h 6211614"/>
                      <a:gd name="connsiteX46" fmla="*/ 4599117 w 11792607"/>
                      <a:gd name="connsiteY46" fmla="*/ 6211614 h 6211614"/>
                      <a:gd name="connsiteX47" fmla="*/ 3891560 w 11792607"/>
                      <a:gd name="connsiteY47" fmla="*/ 6211614 h 6211614"/>
                      <a:gd name="connsiteX48" fmla="*/ 3066078 w 11792607"/>
                      <a:gd name="connsiteY48" fmla="*/ 6211614 h 6211614"/>
                      <a:gd name="connsiteX49" fmla="*/ 2476447 w 11792607"/>
                      <a:gd name="connsiteY49" fmla="*/ 6211614 h 6211614"/>
                      <a:gd name="connsiteX50" fmla="*/ 1768891 w 11792607"/>
                      <a:gd name="connsiteY50" fmla="*/ 6211614 h 6211614"/>
                      <a:gd name="connsiteX51" fmla="*/ 1061335 w 11792607"/>
                      <a:gd name="connsiteY51" fmla="*/ 6211614 h 6211614"/>
                      <a:gd name="connsiteX52" fmla="*/ 0 w 11792607"/>
                      <a:gd name="connsiteY52" fmla="*/ 6211614 h 6211614"/>
                      <a:gd name="connsiteX53" fmla="*/ 0 w 11792607"/>
                      <a:gd name="connsiteY53" fmla="*/ 5709038 h 6211614"/>
                      <a:gd name="connsiteX54" fmla="*/ 0 w 11792607"/>
                      <a:gd name="connsiteY54" fmla="*/ 5020113 h 6211614"/>
                      <a:gd name="connsiteX55" fmla="*/ 0 w 11792607"/>
                      <a:gd name="connsiteY55" fmla="*/ 4393305 h 6211614"/>
                      <a:gd name="connsiteX56" fmla="*/ 0 w 11792607"/>
                      <a:gd name="connsiteY56" fmla="*/ 3828613 h 6211614"/>
                      <a:gd name="connsiteX57" fmla="*/ 0 w 11792607"/>
                      <a:gd name="connsiteY57" fmla="*/ 3139689 h 6211614"/>
                      <a:gd name="connsiteX58" fmla="*/ 0 w 11792607"/>
                      <a:gd name="connsiteY58" fmla="*/ 2761345 h 6211614"/>
                      <a:gd name="connsiteX59" fmla="*/ 0 w 11792607"/>
                      <a:gd name="connsiteY59" fmla="*/ 2134536 h 6211614"/>
                      <a:gd name="connsiteX60" fmla="*/ 0 w 11792607"/>
                      <a:gd name="connsiteY60" fmla="*/ 1507728 h 6211614"/>
                      <a:gd name="connsiteX61" fmla="*/ 0 w 11792607"/>
                      <a:gd name="connsiteY61" fmla="*/ 818804 h 6211614"/>
                      <a:gd name="connsiteX62" fmla="*/ 0 w 11792607"/>
                      <a:gd name="connsiteY62" fmla="*/ 0 h 62116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</a:cxnLst>
                    <a:rect l="l" t="t" r="r" b="b"/>
                    <a:pathLst>
                      <a:path w="11792607" h="6211614" fill="none" extrusionOk="0">
                        <a:moveTo>
                          <a:pt x="0" y="0"/>
                        </a:moveTo>
                        <a:cubicBezTo>
                          <a:pt x="91966" y="-12667"/>
                          <a:pt x="165535" y="20312"/>
                          <a:pt x="235852" y="0"/>
                        </a:cubicBezTo>
                        <a:cubicBezTo>
                          <a:pt x="306169" y="-20312"/>
                          <a:pt x="599412" y="54268"/>
                          <a:pt x="707556" y="0"/>
                        </a:cubicBezTo>
                        <a:cubicBezTo>
                          <a:pt x="815700" y="-54268"/>
                          <a:pt x="1156980" y="3830"/>
                          <a:pt x="1297187" y="0"/>
                        </a:cubicBezTo>
                        <a:cubicBezTo>
                          <a:pt x="1437394" y="-3830"/>
                          <a:pt x="1916446" y="38139"/>
                          <a:pt x="2122669" y="0"/>
                        </a:cubicBezTo>
                        <a:cubicBezTo>
                          <a:pt x="2328892" y="-38139"/>
                          <a:pt x="2715561" y="98829"/>
                          <a:pt x="2948152" y="0"/>
                        </a:cubicBezTo>
                        <a:cubicBezTo>
                          <a:pt x="3180743" y="-98829"/>
                          <a:pt x="3132927" y="26539"/>
                          <a:pt x="3184004" y="0"/>
                        </a:cubicBezTo>
                        <a:cubicBezTo>
                          <a:pt x="3235081" y="-26539"/>
                          <a:pt x="3479528" y="21116"/>
                          <a:pt x="3773634" y="0"/>
                        </a:cubicBezTo>
                        <a:cubicBezTo>
                          <a:pt x="4067740" y="-21116"/>
                          <a:pt x="4049629" y="53956"/>
                          <a:pt x="4245339" y="0"/>
                        </a:cubicBezTo>
                        <a:cubicBezTo>
                          <a:pt x="4441050" y="-53956"/>
                          <a:pt x="4691083" y="6024"/>
                          <a:pt x="4834969" y="0"/>
                        </a:cubicBezTo>
                        <a:cubicBezTo>
                          <a:pt x="4978855" y="-6024"/>
                          <a:pt x="5474593" y="82889"/>
                          <a:pt x="5660451" y="0"/>
                        </a:cubicBezTo>
                        <a:cubicBezTo>
                          <a:pt x="5846309" y="-82889"/>
                          <a:pt x="5857645" y="12230"/>
                          <a:pt x="6014230" y="0"/>
                        </a:cubicBezTo>
                        <a:cubicBezTo>
                          <a:pt x="6170815" y="-12230"/>
                          <a:pt x="6637769" y="45308"/>
                          <a:pt x="6839712" y="0"/>
                        </a:cubicBezTo>
                        <a:cubicBezTo>
                          <a:pt x="7041655" y="-45308"/>
                          <a:pt x="7076166" y="1156"/>
                          <a:pt x="7193490" y="0"/>
                        </a:cubicBezTo>
                        <a:cubicBezTo>
                          <a:pt x="7310814" y="-1156"/>
                          <a:pt x="7606901" y="17252"/>
                          <a:pt x="7901047" y="0"/>
                        </a:cubicBezTo>
                        <a:cubicBezTo>
                          <a:pt x="8195193" y="-17252"/>
                          <a:pt x="8035810" y="12185"/>
                          <a:pt x="8136899" y="0"/>
                        </a:cubicBezTo>
                        <a:cubicBezTo>
                          <a:pt x="8237988" y="-12185"/>
                          <a:pt x="8603365" y="27875"/>
                          <a:pt x="8844455" y="0"/>
                        </a:cubicBezTo>
                        <a:cubicBezTo>
                          <a:pt x="9085545" y="-27875"/>
                          <a:pt x="9097794" y="52370"/>
                          <a:pt x="9316160" y="0"/>
                        </a:cubicBezTo>
                        <a:cubicBezTo>
                          <a:pt x="9534526" y="-52370"/>
                          <a:pt x="9791862" y="49354"/>
                          <a:pt x="10023716" y="0"/>
                        </a:cubicBezTo>
                        <a:cubicBezTo>
                          <a:pt x="10255570" y="-49354"/>
                          <a:pt x="10349193" y="64135"/>
                          <a:pt x="10613346" y="0"/>
                        </a:cubicBezTo>
                        <a:cubicBezTo>
                          <a:pt x="10877499" y="-64135"/>
                          <a:pt x="11044659" y="16913"/>
                          <a:pt x="11202977" y="0"/>
                        </a:cubicBezTo>
                        <a:cubicBezTo>
                          <a:pt x="11361295" y="-16913"/>
                          <a:pt x="11536424" y="53336"/>
                          <a:pt x="11792607" y="0"/>
                        </a:cubicBezTo>
                        <a:cubicBezTo>
                          <a:pt x="11850220" y="164021"/>
                          <a:pt x="11780476" y="435780"/>
                          <a:pt x="11792607" y="626808"/>
                        </a:cubicBezTo>
                        <a:cubicBezTo>
                          <a:pt x="11804738" y="817836"/>
                          <a:pt x="11744043" y="1013377"/>
                          <a:pt x="11792607" y="1253617"/>
                        </a:cubicBezTo>
                        <a:cubicBezTo>
                          <a:pt x="11841171" y="1493857"/>
                          <a:pt x="11782680" y="1591623"/>
                          <a:pt x="11792607" y="1694077"/>
                        </a:cubicBezTo>
                        <a:cubicBezTo>
                          <a:pt x="11802534" y="1796531"/>
                          <a:pt x="11732862" y="2044484"/>
                          <a:pt x="11792607" y="2320885"/>
                        </a:cubicBezTo>
                        <a:cubicBezTo>
                          <a:pt x="11852352" y="2597286"/>
                          <a:pt x="11752579" y="2626442"/>
                          <a:pt x="11792607" y="2885577"/>
                        </a:cubicBezTo>
                        <a:cubicBezTo>
                          <a:pt x="11832635" y="3144712"/>
                          <a:pt x="11743191" y="3271839"/>
                          <a:pt x="11792607" y="3388153"/>
                        </a:cubicBezTo>
                        <a:cubicBezTo>
                          <a:pt x="11842023" y="3504467"/>
                          <a:pt x="11791003" y="3673769"/>
                          <a:pt x="11792607" y="3828613"/>
                        </a:cubicBezTo>
                        <a:cubicBezTo>
                          <a:pt x="11794211" y="3983457"/>
                          <a:pt x="11774315" y="4269928"/>
                          <a:pt x="11792607" y="4517537"/>
                        </a:cubicBezTo>
                        <a:cubicBezTo>
                          <a:pt x="11810899" y="4765146"/>
                          <a:pt x="11781008" y="4754485"/>
                          <a:pt x="11792607" y="4957997"/>
                        </a:cubicBezTo>
                        <a:cubicBezTo>
                          <a:pt x="11804206" y="5161509"/>
                          <a:pt x="11790460" y="5218656"/>
                          <a:pt x="11792607" y="5336341"/>
                        </a:cubicBezTo>
                        <a:cubicBezTo>
                          <a:pt x="11794754" y="5454026"/>
                          <a:pt x="11783357" y="5894205"/>
                          <a:pt x="11792607" y="6211614"/>
                        </a:cubicBezTo>
                        <a:cubicBezTo>
                          <a:pt x="11532627" y="6280560"/>
                          <a:pt x="11462302" y="6197441"/>
                          <a:pt x="11202977" y="6211614"/>
                        </a:cubicBezTo>
                        <a:cubicBezTo>
                          <a:pt x="10943652" y="6225787"/>
                          <a:pt x="10802908" y="6182312"/>
                          <a:pt x="10613346" y="6211614"/>
                        </a:cubicBezTo>
                        <a:cubicBezTo>
                          <a:pt x="10423784" y="6240916"/>
                          <a:pt x="10333919" y="6167886"/>
                          <a:pt x="10141642" y="6211614"/>
                        </a:cubicBezTo>
                        <a:cubicBezTo>
                          <a:pt x="9949365" y="6255342"/>
                          <a:pt x="9756866" y="6160173"/>
                          <a:pt x="9552012" y="6211614"/>
                        </a:cubicBezTo>
                        <a:cubicBezTo>
                          <a:pt x="9347158" y="6263055"/>
                          <a:pt x="9433487" y="6208538"/>
                          <a:pt x="9316160" y="6211614"/>
                        </a:cubicBezTo>
                        <a:cubicBezTo>
                          <a:pt x="9198833" y="6214690"/>
                          <a:pt x="8862799" y="6132238"/>
                          <a:pt x="8608603" y="6211614"/>
                        </a:cubicBezTo>
                        <a:cubicBezTo>
                          <a:pt x="8354407" y="6290990"/>
                          <a:pt x="8189617" y="6197844"/>
                          <a:pt x="7901047" y="6211614"/>
                        </a:cubicBezTo>
                        <a:cubicBezTo>
                          <a:pt x="7612477" y="6225384"/>
                          <a:pt x="7651224" y="6166072"/>
                          <a:pt x="7429342" y="6211614"/>
                        </a:cubicBezTo>
                        <a:cubicBezTo>
                          <a:pt x="7207461" y="6257156"/>
                          <a:pt x="7258830" y="6191981"/>
                          <a:pt x="7193490" y="6211614"/>
                        </a:cubicBezTo>
                        <a:cubicBezTo>
                          <a:pt x="7128150" y="6231247"/>
                          <a:pt x="7003215" y="6185074"/>
                          <a:pt x="6839712" y="6211614"/>
                        </a:cubicBezTo>
                        <a:cubicBezTo>
                          <a:pt x="6676209" y="6238154"/>
                          <a:pt x="6641781" y="6174930"/>
                          <a:pt x="6485934" y="6211614"/>
                        </a:cubicBezTo>
                        <a:cubicBezTo>
                          <a:pt x="6330087" y="6248298"/>
                          <a:pt x="5827934" y="6138065"/>
                          <a:pt x="5660451" y="6211614"/>
                        </a:cubicBezTo>
                        <a:cubicBezTo>
                          <a:pt x="5492968" y="6285163"/>
                          <a:pt x="5097738" y="6143431"/>
                          <a:pt x="4952895" y="6211614"/>
                        </a:cubicBezTo>
                        <a:cubicBezTo>
                          <a:pt x="4808052" y="6279797"/>
                          <a:pt x="4766548" y="6201222"/>
                          <a:pt x="4599117" y="6211614"/>
                        </a:cubicBezTo>
                        <a:cubicBezTo>
                          <a:pt x="4431686" y="6222006"/>
                          <a:pt x="4224478" y="6126919"/>
                          <a:pt x="3891560" y="6211614"/>
                        </a:cubicBezTo>
                        <a:cubicBezTo>
                          <a:pt x="3558642" y="6296309"/>
                          <a:pt x="3442263" y="6163054"/>
                          <a:pt x="3066078" y="6211614"/>
                        </a:cubicBezTo>
                        <a:cubicBezTo>
                          <a:pt x="2689893" y="6260174"/>
                          <a:pt x="2700977" y="6193327"/>
                          <a:pt x="2476447" y="6211614"/>
                        </a:cubicBezTo>
                        <a:cubicBezTo>
                          <a:pt x="2251917" y="6229901"/>
                          <a:pt x="2065845" y="6206068"/>
                          <a:pt x="1768891" y="6211614"/>
                        </a:cubicBezTo>
                        <a:cubicBezTo>
                          <a:pt x="1471937" y="6217160"/>
                          <a:pt x="1292170" y="6165297"/>
                          <a:pt x="1061335" y="6211614"/>
                        </a:cubicBezTo>
                        <a:cubicBezTo>
                          <a:pt x="830500" y="6257931"/>
                          <a:pt x="338834" y="6129917"/>
                          <a:pt x="0" y="6211614"/>
                        </a:cubicBezTo>
                        <a:cubicBezTo>
                          <a:pt x="-59128" y="6109137"/>
                          <a:pt x="14854" y="5949185"/>
                          <a:pt x="0" y="5709038"/>
                        </a:cubicBezTo>
                        <a:cubicBezTo>
                          <a:pt x="-14854" y="5468891"/>
                          <a:pt x="1735" y="5244383"/>
                          <a:pt x="0" y="5020113"/>
                        </a:cubicBezTo>
                        <a:cubicBezTo>
                          <a:pt x="-1735" y="4795843"/>
                          <a:pt x="66129" y="4658372"/>
                          <a:pt x="0" y="4393305"/>
                        </a:cubicBezTo>
                        <a:cubicBezTo>
                          <a:pt x="-66129" y="4128238"/>
                          <a:pt x="3264" y="3943036"/>
                          <a:pt x="0" y="3828613"/>
                        </a:cubicBezTo>
                        <a:cubicBezTo>
                          <a:pt x="-3264" y="3714190"/>
                          <a:pt x="10138" y="3477347"/>
                          <a:pt x="0" y="3139689"/>
                        </a:cubicBezTo>
                        <a:cubicBezTo>
                          <a:pt x="-10138" y="2802031"/>
                          <a:pt x="44740" y="2859535"/>
                          <a:pt x="0" y="2761345"/>
                        </a:cubicBezTo>
                        <a:cubicBezTo>
                          <a:pt x="-44740" y="2663155"/>
                          <a:pt x="64367" y="2269489"/>
                          <a:pt x="0" y="2134536"/>
                        </a:cubicBezTo>
                        <a:cubicBezTo>
                          <a:pt x="-64367" y="1999583"/>
                          <a:pt x="32790" y="1743908"/>
                          <a:pt x="0" y="1507728"/>
                        </a:cubicBezTo>
                        <a:cubicBezTo>
                          <a:pt x="-32790" y="1271548"/>
                          <a:pt x="43830" y="1139701"/>
                          <a:pt x="0" y="818804"/>
                        </a:cubicBezTo>
                        <a:cubicBezTo>
                          <a:pt x="-43830" y="497907"/>
                          <a:pt x="79137" y="389243"/>
                          <a:pt x="0" y="0"/>
                        </a:cubicBezTo>
                        <a:close/>
                      </a:path>
                      <a:path w="11792607" h="6211614" stroke="0" extrusionOk="0">
                        <a:moveTo>
                          <a:pt x="0" y="0"/>
                        </a:moveTo>
                        <a:cubicBezTo>
                          <a:pt x="329543" y="-90662"/>
                          <a:pt x="656877" y="79767"/>
                          <a:pt x="825482" y="0"/>
                        </a:cubicBezTo>
                        <a:cubicBezTo>
                          <a:pt x="994087" y="-79767"/>
                          <a:pt x="1159009" y="53101"/>
                          <a:pt x="1415113" y="0"/>
                        </a:cubicBezTo>
                        <a:cubicBezTo>
                          <a:pt x="1671217" y="-53101"/>
                          <a:pt x="1653239" y="13755"/>
                          <a:pt x="1768891" y="0"/>
                        </a:cubicBezTo>
                        <a:cubicBezTo>
                          <a:pt x="1884543" y="-13755"/>
                          <a:pt x="2079271" y="18200"/>
                          <a:pt x="2358521" y="0"/>
                        </a:cubicBezTo>
                        <a:cubicBezTo>
                          <a:pt x="2637771" y="-18200"/>
                          <a:pt x="2806833" y="4044"/>
                          <a:pt x="3184004" y="0"/>
                        </a:cubicBezTo>
                        <a:cubicBezTo>
                          <a:pt x="3561175" y="-4044"/>
                          <a:pt x="3365103" y="17439"/>
                          <a:pt x="3537782" y="0"/>
                        </a:cubicBezTo>
                        <a:cubicBezTo>
                          <a:pt x="3710461" y="-17439"/>
                          <a:pt x="3684649" y="8718"/>
                          <a:pt x="3773634" y="0"/>
                        </a:cubicBezTo>
                        <a:cubicBezTo>
                          <a:pt x="3862619" y="-8718"/>
                          <a:pt x="4152092" y="19514"/>
                          <a:pt x="4363265" y="0"/>
                        </a:cubicBezTo>
                        <a:cubicBezTo>
                          <a:pt x="4574438" y="-19514"/>
                          <a:pt x="4722926" y="56964"/>
                          <a:pt x="4952895" y="0"/>
                        </a:cubicBezTo>
                        <a:cubicBezTo>
                          <a:pt x="5182864" y="-56964"/>
                          <a:pt x="5332841" y="14170"/>
                          <a:pt x="5660451" y="0"/>
                        </a:cubicBezTo>
                        <a:cubicBezTo>
                          <a:pt x="5988061" y="-14170"/>
                          <a:pt x="6013441" y="24592"/>
                          <a:pt x="6132156" y="0"/>
                        </a:cubicBezTo>
                        <a:cubicBezTo>
                          <a:pt x="6250872" y="-24592"/>
                          <a:pt x="6315372" y="25292"/>
                          <a:pt x="6368008" y="0"/>
                        </a:cubicBezTo>
                        <a:cubicBezTo>
                          <a:pt x="6420644" y="-25292"/>
                          <a:pt x="6559456" y="35488"/>
                          <a:pt x="6721786" y="0"/>
                        </a:cubicBezTo>
                        <a:cubicBezTo>
                          <a:pt x="6884116" y="-35488"/>
                          <a:pt x="7170645" y="14079"/>
                          <a:pt x="7547268" y="0"/>
                        </a:cubicBezTo>
                        <a:cubicBezTo>
                          <a:pt x="7923891" y="-14079"/>
                          <a:pt x="7748830" y="25764"/>
                          <a:pt x="7901047" y="0"/>
                        </a:cubicBezTo>
                        <a:cubicBezTo>
                          <a:pt x="8053264" y="-25764"/>
                          <a:pt x="8164808" y="41477"/>
                          <a:pt x="8254825" y="0"/>
                        </a:cubicBezTo>
                        <a:cubicBezTo>
                          <a:pt x="8344842" y="-41477"/>
                          <a:pt x="8529838" y="28312"/>
                          <a:pt x="8608603" y="0"/>
                        </a:cubicBezTo>
                        <a:cubicBezTo>
                          <a:pt x="8687368" y="-28312"/>
                          <a:pt x="9110113" y="91208"/>
                          <a:pt x="9434086" y="0"/>
                        </a:cubicBezTo>
                        <a:cubicBezTo>
                          <a:pt x="9758059" y="-91208"/>
                          <a:pt x="9993828" y="47767"/>
                          <a:pt x="10141642" y="0"/>
                        </a:cubicBezTo>
                        <a:cubicBezTo>
                          <a:pt x="10289456" y="-47767"/>
                          <a:pt x="10415137" y="2187"/>
                          <a:pt x="10495420" y="0"/>
                        </a:cubicBezTo>
                        <a:cubicBezTo>
                          <a:pt x="10575703" y="-2187"/>
                          <a:pt x="10712234" y="10417"/>
                          <a:pt x="10849198" y="0"/>
                        </a:cubicBezTo>
                        <a:cubicBezTo>
                          <a:pt x="10986162" y="-10417"/>
                          <a:pt x="10998735" y="14844"/>
                          <a:pt x="11085051" y="0"/>
                        </a:cubicBezTo>
                        <a:cubicBezTo>
                          <a:pt x="11171367" y="-14844"/>
                          <a:pt x="11494972" y="64641"/>
                          <a:pt x="11792607" y="0"/>
                        </a:cubicBezTo>
                        <a:cubicBezTo>
                          <a:pt x="11864349" y="211635"/>
                          <a:pt x="11724023" y="366896"/>
                          <a:pt x="11792607" y="688924"/>
                        </a:cubicBezTo>
                        <a:cubicBezTo>
                          <a:pt x="11861191" y="1010952"/>
                          <a:pt x="11775645" y="1016940"/>
                          <a:pt x="11792607" y="1253617"/>
                        </a:cubicBezTo>
                        <a:cubicBezTo>
                          <a:pt x="11809569" y="1490294"/>
                          <a:pt x="11762742" y="1461685"/>
                          <a:pt x="11792607" y="1631960"/>
                        </a:cubicBezTo>
                        <a:cubicBezTo>
                          <a:pt x="11822472" y="1802235"/>
                          <a:pt x="11744862" y="2100034"/>
                          <a:pt x="11792607" y="2320885"/>
                        </a:cubicBezTo>
                        <a:cubicBezTo>
                          <a:pt x="11840352" y="2541736"/>
                          <a:pt x="11776309" y="2616381"/>
                          <a:pt x="11792607" y="2823461"/>
                        </a:cubicBezTo>
                        <a:cubicBezTo>
                          <a:pt x="11808905" y="3030541"/>
                          <a:pt x="11773387" y="3167580"/>
                          <a:pt x="11792607" y="3450269"/>
                        </a:cubicBezTo>
                        <a:cubicBezTo>
                          <a:pt x="11811827" y="3732958"/>
                          <a:pt x="11754983" y="3714953"/>
                          <a:pt x="11792607" y="3828613"/>
                        </a:cubicBezTo>
                        <a:cubicBezTo>
                          <a:pt x="11830231" y="3942273"/>
                          <a:pt x="11787796" y="4314867"/>
                          <a:pt x="11792607" y="4517537"/>
                        </a:cubicBezTo>
                        <a:cubicBezTo>
                          <a:pt x="11797418" y="4720207"/>
                          <a:pt x="11734427" y="4825611"/>
                          <a:pt x="11792607" y="5082230"/>
                        </a:cubicBezTo>
                        <a:cubicBezTo>
                          <a:pt x="11850787" y="5338849"/>
                          <a:pt x="11748163" y="5334429"/>
                          <a:pt x="11792607" y="5584806"/>
                        </a:cubicBezTo>
                        <a:cubicBezTo>
                          <a:pt x="11837051" y="5835183"/>
                          <a:pt x="11788073" y="5904404"/>
                          <a:pt x="11792607" y="6211614"/>
                        </a:cubicBezTo>
                        <a:cubicBezTo>
                          <a:pt x="11681278" y="6233689"/>
                          <a:pt x="11611740" y="6189618"/>
                          <a:pt x="11556755" y="6211614"/>
                        </a:cubicBezTo>
                        <a:cubicBezTo>
                          <a:pt x="11501770" y="6233610"/>
                          <a:pt x="10984187" y="6114492"/>
                          <a:pt x="10731272" y="6211614"/>
                        </a:cubicBezTo>
                        <a:cubicBezTo>
                          <a:pt x="10478357" y="6308736"/>
                          <a:pt x="10303648" y="6210046"/>
                          <a:pt x="10023716" y="6211614"/>
                        </a:cubicBezTo>
                        <a:cubicBezTo>
                          <a:pt x="9743784" y="6213182"/>
                          <a:pt x="9527241" y="6184061"/>
                          <a:pt x="9316160" y="6211614"/>
                        </a:cubicBezTo>
                        <a:cubicBezTo>
                          <a:pt x="9105079" y="6239167"/>
                          <a:pt x="9080182" y="6172226"/>
                          <a:pt x="8962381" y="6211614"/>
                        </a:cubicBezTo>
                        <a:cubicBezTo>
                          <a:pt x="8844580" y="6251002"/>
                          <a:pt x="8365765" y="6165475"/>
                          <a:pt x="8136899" y="6211614"/>
                        </a:cubicBezTo>
                        <a:cubicBezTo>
                          <a:pt x="7908033" y="6257753"/>
                          <a:pt x="7688180" y="6184723"/>
                          <a:pt x="7429342" y="6211614"/>
                        </a:cubicBezTo>
                        <a:cubicBezTo>
                          <a:pt x="7170504" y="6238505"/>
                          <a:pt x="7170569" y="6186784"/>
                          <a:pt x="6957638" y="6211614"/>
                        </a:cubicBezTo>
                        <a:cubicBezTo>
                          <a:pt x="6744707" y="6236444"/>
                          <a:pt x="6750695" y="6191387"/>
                          <a:pt x="6603860" y="6211614"/>
                        </a:cubicBezTo>
                        <a:cubicBezTo>
                          <a:pt x="6457025" y="6231841"/>
                          <a:pt x="6129931" y="6161381"/>
                          <a:pt x="5778377" y="6211614"/>
                        </a:cubicBezTo>
                        <a:cubicBezTo>
                          <a:pt x="5426823" y="6261847"/>
                          <a:pt x="5517740" y="6182187"/>
                          <a:pt x="5424599" y="6211614"/>
                        </a:cubicBezTo>
                        <a:cubicBezTo>
                          <a:pt x="5331458" y="6241041"/>
                          <a:pt x="5191015" y="6169754"/>
                          <a:pt x="5070821" y="6211614"/>
                        </a:cubicBezTo>
                        <a:cubicBezTo>
                          <a:pt x="4950627" y="6253474"/>
                          <a:pt x="4733654" y="6198851"/>
                          <a:pt x="4481191" y="6211614"/>
                        </a:cubicBezTo>
                        <a:cubicBezTo>
                          <a:pt x="4228728" y="6224377"/>
                          <a:pt x="4128950" y="6174275"/>
                          <a:pt x="4009486" y="6211614"/>
                        </a:cubicBezTo>
                        <a:cubicBezTo>
                          <a:pt x="3890023" y="6248953"/>
                          <a:pt x="3619169" y="6127943"/>
                          <a:pt x="3301930" y="6211614"/>
                        </a:cubicBezTo>
                        <a:cubicBezTo>
                          <a:pt x="2984691" y="6295285"/>
                          <a:pt x="3132128" y="6183778"/>
                          <a:pt x="3066078" y="6211614"/>
                        </a:cubicBezTo>
                        <a:cubicBezTo>
                          <a:pt x="3000028" y="6239450"/>
                          <a:pt x="2776098" y="6191859"/>
                          <a:pt x="2594374" y="6211614"/>
                        </a:cubicBezTo>
                        <a:cubicBezTo>
                          <a:pt x="2412650" y="6231369"/>
                          <a:pt x="2378899" y="6174411"/>
                          <a:pt x="2240595" y="6211614"/>
                        </a:cubicBezTo>
                        <a:cubicBezTo>
                          <a:pt x="2102291" y="6248817"/>
                          <a:pt x="1805482" y="6163257"/>
                          <a:pt x="1650965" y="6211614"/>
                        </a:cubicBezTo>
                        <a:cubicBezTo>
                          <a:pt x="1496448" y="6259971"/>
                          <a:pt x="1152513" y="6178311"/>
                          <a:pt x="943409" y="6211614"/>
                        </a:cubicBezTo>
                        <a:cubicBezTo>
                          <a:pt x="734305" y="6244917"/>
                          <a:pt x="239418" y="6161390"/>
                          <a:pt x="0" y="6211614"/>
                        </a:cubicBezTo>
                        <a:cubicBezTo>
                          <a:pt x="-48913" y="5955655"/>
                          <a:pt x="81967" y="5827940"/>
                          <a:pt x="0" y="5522690"/>
                        </a:cubicBezTo>
                        <a:cubicBezTo>
                          <a:pt x="-81967" y="5217440"/>
                          <a:pt x="513" y="5189034"/>
                          <a:pt x="0" y="5082230"/>
                        </a:cubicBezTo>
                        <a:cubicBezTo>
                          <a:pt x="-513" y="4975426"/>
                          <a:pt x="54140" y="4792248"/>
                          <a:pt x="0" y="4579654"/>
                        </a:cubicBezTo>
                        <a:cubicBezTo>
                          <a:pt x="-54140" y="4367060"/>
                          <a:pt x="40959" y="4131720"/>
                          <a:pt x="0" y="4014961"/>
                        </a:cubicBezTo>
                        <a:cubicBezTo>
                          <a:pt x="-40959" y="3898202"/>
                          <a:pt x="52767" y="3654104"/>
                          <a:pt x="0" y="3512385"/>
                        </a:cubicBezTo>
                        <a:cubicBezTo>
                          <a:pt x="-52767" y="3370666"/>
                          <a:pt x="31201" y="3260644"/>
                          <a:pt x="0" y="3134042"/>
                        </a:cubicBezTo>
                        <a:cubicBezTo>
                          <a:pt x="-31201" y="3007440"/>
                          <a:pt x="10115" y="2911400"/>
                          <a:pt x="0" y="2755698"/>
                        </a:cubicBezTo>
                        <a:cubicBezTo>
                          <a:pt x="-10115" y="2599996"/>
                          <a:pt x="52956" y="2326589"/>
                          <a:pt x="0" y="2191006"/>
                        </a:cubicBezTo>
                        <a:cubicBezTo>
                          <a:pt x="-52956" y="2055423"/>
                          <a:pt x="662" y="1968545"/>
                          <a:pt x="0" y="1812662"/>
                        </a:cubicBezTo>
                        <a:cubicBezTo>
                          <a:pt x="-662" y="1656779"/>
                          <a:pt x="53346" y="1476267"/>
                          <a:pt x="0" y="1185854"/>
                        </a:cubicBezTo>
                        <a:cubicBezTo>
                          <a:pt x="-53346" y="895441"/>
                          <a:pt x="25582" y="942609"/>
                          <a:pt x="0" y="807510"/>
                        </a:cubicBezTo>
                        <a:cubicBezTo>
                          <a:pt x="-25582" y="672411"/>
                          <a:pt x="20566" y="235225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880F13-618E-83B4-DD0B-15F6098B3BB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-1058483" y="2095798"/>
            <a:ext cx="10363200" cy="1314443"/>
          </a:xfrm>
        </p:spPr>
        <p:txBody>
          <a:bodyPr>
            <a:noAutofit/>
          </a:bodyPr>
          <a:lstStyle/>
          <a:p>
            <a:pPr algn="ctr"/>
            <a:br>
              <a:rPr lang="en-US" sz="2400" i="1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i="1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i="1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i="1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i="1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i="1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i="1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  <a:br>
              <a:rPr lang="en-US" sz="2400" i="1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i="1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Ngiyathokoza</a:t>
            </a:r>
            <a:br>
              <a:rPr lang="en-US" sz="2400" i="1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i="1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Enkosi</a:t>
            </a:r>
            <a:br>
              <a:rPr lang="en-US" sz="2400" i="1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i="1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Dankie</a:t>
            </a:r>
            <a:br>
              <a:rPr lang="en-US" sz="2400" i="1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i="1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Ngiyabonga</a:t>
            </a:r>
            <a:br>
              <a:rPr lang="en-US" sz="2400" i="1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i="1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Kea </a:t>
            </a:r>
            <a:r>
              <a:rPr lang="en-US" sz="2400" i="1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leboga</a:t>
            </a:r>
            <a:br>
              <a:rPr lang="en-US" sz="2400" i="1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i="1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Ndza</a:t>
            </a:r>
            <a:r>
              <a:rPr lang="en-US" sz="2400" i="1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khensa</a:t>
            </a:r>
            <a:br>
              <a:rPr lang="en-US" sz="2400" i="1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i="1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Ndo</a:t>
            </a:r>
            <a:r>
              <a:rPr lang="en-US" sz="2400" i="1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livhuwa</a:t>
            </a:r>
            <a:br>
              <a:rPr lang="en-US" sz="2400" i="1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dirty="0">
              <a:solidFill>
                <a:srgbClr val="004990"/>
              </a:solidFill>
              <a:latin typeface="Arial Black" panose="020B0A04020102020204" pitchFamily="34" charset="0"/>
            </a:endParaRPr>
          </a:p>
        </p:txBody>
      </p:sp>
      <p:sp>
        <p:nvSpPr>
          <p:cNvPr id="32" name="Google Shape;243;g1bb0caa554c_0_0">
            <a:extLst>
              <a:ext uri="{FF2B5EF4-FFF2-40B4-BE49-F238E27FC236}">
                <a16:creationId xmlns:a16="http://schemas.microsoft.com/office/drawing/2014/main" id="{8C59CAB2-F673-B7DD-955F-BDEB9C5B1AEB}"/>
              </a:ext>
            </a:extLst>
          </p:cNvPr>
          <p:cNvSpPr/>
          <p:nvPr/>
        </p:nvSpPr>
        <p:spPr>
          <a:xfrm rot="1275571">
            <a:off x="4100332" y="1574813"/>
            <a:ext cx="84120" cy="62239"/>
          </a:xfrm>
          <a:custGeom>
            <a:avLst/>
            <a:gdLst/>
            <a:ahLst/>
            <a:cxnLst/>
            <a:rect l="l" t="t" r="r" b="b"/>
            <a:pathLst>
              <a:path w="1997" h="1544" extrusionOk="0">
                <a:moveTo>
                  <a:pt x="998" y="0"/>
                </a:moveTo>
                <a:cubicBezTo>
                  <a:pt x="0" y="0"/>
                  <a:pt x="0" y="1543"/>
                  <a:pt x="998" y="1543"/>
                </a:cubicBezTo>
                <a:cubicBezTo>
                  <a:pt x="1997" y="1543"/>
                  <a:pt x="1997" y="0"/>
                  <a:pt x="998" y="0"/>
                </a:cubicBezTo>
                <a:close/>
              </a:path>
            </a:pathLst>
          </a:custGeom>
          <a:solidFill>
            <a:srgbClr val="0049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3" name="Google Shape;244;g1bb0caa554c_0_0">
            <a:extLst>
              <a:ext uri="{FF2B5EF4-FFF2-40B4-BE49-F238E27FC236}">
                <a16:creationId xmlns:a16="http://schemas.microsoft.com/office/drawing/2014/main" id="{33D91C26-E835-063C-69D9-1EEAA067EFEF}"/>
              </a:ext>
            </a:extLst>
          </p:cNvPr>
          <p:cNvSpPr/>
          <p:nvPr/>
        </p:nvSpPr>
        <p:spPr>
          <a:xfrm rot="1275571">
            <a:off x="4312078" y="1719116"/>
            <a:ext cx="84162" cy="62239"/>
          </a:xfrm>
          <a:custGeom>
            <a:avLst/>
            <a:gdLst/>
            <a:ahLst/>
            <a:cxnLst/>
            <a:rect l="l" t="t" r="r" b="b"/>
            <a:pathLst>
              <a:path w="1998" h="1544" extrusionOk="0">
                <a:moveTo>
                  <a:pt x="999" y="1"/>
                </a:moveTo>
                <a:cubicBezTo>
                  <a:pt x="1" y="1"/>
                  <a:pt x="1" y="1544"/>
                  <a:pt x="999" y="1544"/>
                </a:cubicBezTo>
                <a:cubicBezTo>
                  <a:pt x="1998" y="1544"/>
                  <a:pt x="1998" y="1"/>
                  <a:pt x="999" y="1"/>
                </a:cubicBezTo>
                <a:close/>
              </a:path>
            </a:pathLst>
          </a:custGeom>
          <a:solidFill>
            <a:srgbClr val="0049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" name="Google Shape;245;g1bb0caa554c_0_0">
            <a:extLst>
              <a:ext uri="{FF2B5EF4-FFF2-40B4-BE49-F238E27FC236}">
                <a16:creationId xmlns:a16="http://schemas.microsoft.com/office/drawing/2014/main" id="{261E70E8-A35B-4363-1108-D1AF4F3FD309}"/>
              </a:ext>
            </a:extLst>
          </p:cNvPr>
          <p:cNvSpPr/>
          <p:nvPr/>
        </p:nvSpPr>
        <p:spPr>
          <a:xfrm rot="1275571">
            <a:off x="3774569" y="1721711"/>
            <a:ext cx="697095" cy="311637"/>
          </a:xfrm>
          <a:custGeom>
            <a:avLst/>
            <a:gdLst/>
            <a:ahLst/>
            <a:cxnLst/>
            <a:rect l="l" t="t" r="r" b="b"/>
            <a:pathLst>
              <a:path w="16549" h="7731" extrusionOk="0">
                <a:moveTo>
                  <a:pt x="15600" y="1"/>
                </a:moveTo>
                <a:cubicBezTo>
                  <a:pt x="15299" y="1"/>
                  <a:pt x="15016" y="168"/>
                  <a:pt x="14940" y="556"/>
                </a:cubicBezTo>
                <a:cubicBezTo>
                  <a:pt x="14338" y="3562"/>
                  <a:pt x="11627" y="6070"/>
                  <a:pt x="8518" y="6172"/>
                </a:cubicBezTo>
                <a:cubicBezTo>
                  <a:pt x="8442" y="6174"/>
                  <a:pt x="8366" y="6176"/>
                  <a:pt x="8289" y="6176"/>
                </a:cubicBezTo>
                <a:cubicBezTo>
                  <a:pt x="5267" y="6176"/>
                  <a:pt x="2463" y="4000"/>
                  <a:pt x="1655" y="1101"/>
                </a:cubicBezTo>
                <a:cubicBezTo>
                  <a:pt x="1546" y="720"/>
                  <a:pt x="1244" y="555"/>
                  <a:pt x="937" y="555"/>
                </a:cubicBezTo>
                <a:cubicBezTo>
                  <a:pt x="474" y="555"/>
                  <a:pt x="0" y="930"/>
                  <a:pt x="157" y="1509"/>
                </a:cubicBezTo>
                <a:cubicBezTo>
                  <a:pt x="1143" y="5041"/>
                  <a:pt x="4560" y="7731"/>
                  <a:pt x="8247" y="7731"/>
                </a:cubicBezTo>
                <a:cubicBezTo>
                  <a:pt x="8337" y="7731"/>
                  <a:pt x="8428" y="7729"/>
                  <a:pt x="8518" y="7726"/>
                </a:cubicBezTo>
                <a:cubicBezTo>
                  <a:pt x="12285" y="7578"/>
                  <a:pt x="15688" y="4663"/>
                  <a:pt x="16426" y="964"/>
                </a:cubicBezTo>
                <a:cubicBezTo>
                  <a:pt x="16549" y="384"/>
                  <a:pt x="16055" y="1"/>
                  <a:pt x="15600" y="1"/>
                </a:cubicBezTo>
                <a:close/>
              </a:path>
            </a:pathLst>
          </a:custGeom>
          <a:solidFill>
            <a:srgbClr val="146B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36" name="Picture 35" descr="A picture containing logo&#10;&#10;Description automatically generated">
            <a:extLst>
              <a:ext uri="{FF2B5EF4-FFF2-40B4-BE49-F238E27FC236}">
                <a16:creationId xmlns:a16="http://schemas.microsoft.com/office/drawing/2014/main" id="{CD56C4E5-8F21-700E-51A1-6C42C5B07D1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8967" y="2228144"/>
            <a:ext cx="2758044" cy="1653634"/>
          </a:xfrm>
          <a:prstGeom prst="rect">
            <a:avLst/>
          </a:prstGeom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8746A99-9B52-9D75-6288-C22E4A4F28A2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6716110" y="1713186"/>
            <a:ext cx="0" cy="3489435"/>
          </a:xfrm>
          <a:prstGeom prst="line">
            <a:avLst/>
          </a:prstGeom>
          <a:ln w="28575">
            <a:solidFill>
              <a:srgbClr val="0049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16E0D5E3-7C1E-D6C2-C075-6DE425A67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8967" y="4021521"/>
            <a:ext cx="1651000" cy="1181100"/>
          </a:xfrm>
          <a:prstGeom prst="rect">
            <a:avLst/>
          </a:prstGeom>
        </p:spPr>
      </p:pic>
      <p:pic>
        <p:nvPicPr>
          <p:cNvPr id="6" name="Picture 5" descr="A group of hands with fingers up and peace signs&#10;&#10;AI-generated content may be incorrect.">
            <a:extLst>
              <a:ext uri="{FF2B5EF4-FFF2-40B4-BE49-F238E27FC236}">
                <a16:creationId xmlns:a16="http://schemas.microsoft.com/office/drawing/2014/main" id="{4C2C5D77-38C8-896A-624A-D2CAC37BD5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6254" y="4958310"/>
            <a:ext cx="4048850" cy="6760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466F0DB-95C6-47A9-B099-48FB5AF515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4739" y="3937420"/>
            <a:ext cx="355600" cy="135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2575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2203B17F16D040A1E444A021DFF119" ma:contentTypeVersion="13" ma:contentTypeDescription="Create a new document." ma:contentTypeScope="" ma:versionID="cc17463928f62ac6b500ec925c92e8d1">
  <xsd:schema xmlns:xsd="http://www.w3.org/2001/XMLSchema" xmlns:xs="http://www.w3.org/2001/XMLSchema" xmlns:p="http://schemas.microsoft.com/office/2006/metadata/properties" xmlns:ns2="05ef24fd-2dda-45b0-83fd-a9e6f5cd7406" xmlns:ns3="9cf1f23c-94c0-4dcc-a7fa-999e323c9245" targetNamespace="http://schemas.microsoft.com/office/2006/metadata/properties" ma:root="true" ma:fieldsID="05921d15376b1b1f397b924ddace88f1" ns2:_="" ns3:_="">
    <xsd:import namespace="05ef24fd-2dda-45b0-83fd-a9e6f5cd7406"/>
    <xsd:import namespace="9cf1f23c-94c0-4dcc-a7fa-999e323c924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ef24fd-2dda-45b0-83fd-a9e6f5cd74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010ffe1f-c839-4a66-9ae8-9a2945e491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f1f23c-94c0-4dcc-a7fa-999e323c9245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1c3438c5-9aa0-4ee5-85a2-9e811049bc4c}" ma:internalName="TaxCatchAll" ma:showField="CatchAllData" ma:web="9cf1f23c-94c0-4dcc-a7fa-999e323c924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ef24fd-2dda-45b0-83fd-a9e6f5cd7406">
      <Terms xmlns="http://schemas.microsoft.com/office/infopath/2007/PartnerControls"/>
    </lcf76f155ced4ddcb4097134ff3c332f>
    <TaxCatchAll xmlns="9cf1f23c-94c0-4dcc-a7fa-999e323c9245" xsi:nil="true"/>
  </documentManagement>
</p:properties>
</file>

<file path=customXml/itemProps1.xml><?xml version="1.0" encoding="utf-8"?>
<ds:datastoreItem xmlns:ds="http://schemas.openxmlformats.org/officeDocument/2006/customXml" ds:itemID="{438B5047-978A-44EE-AE50-F8A255FACD1B}"/>
</file>

<file path=customXml/itemProps2.xml><?xml version="1.0" encoding="utf-8"?>
<ds:datastoreItem xmlns:ds="http://schemas.openxmlformats.org/officeDocument/2006/customXml" ds:itemID="{671684AC-7D66-4017-B84B-371D0E73CBF2}"/>
</file>

<file path=customXml/itemProps3.xml><?xml version="1.0" encoding="utf-8"?>
<ds:datastoreItem xmlns:ds="http://schemas.openxmlformats.org/officeDocument/2006/customXml" ds:itemID="{412C4619-CCCB-47D8-9FA0-C6DF4455BC46}"/>
</file>

<file path=docProps/app.xml><?xml version="1.0" encoding="utf-8"?>
<Properties xmlns="http://schemas.openxmlformats.org/officeDocument/2006/extended-properties" xmlns:vt="http://schemas.openxmlformats.org/officeDocument/2006/docPropsVTypes">
  <TotalTime>10392</TotalTime>
  <Words>316</Words>
  <Application>Microsoft Office PowerPoint</Application>
  <PresentationFormat>Widescreen</PresentationFormat>
  <Paragraphs>80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Aptos</vt:lpstr>
      <vt:lpstr>Aptos Display</vt:lpstr>
      <vt:lpstr>Arial</vt:lpstr>
      <vt:lpstr>Arial Black</vt:lpstr>
      <vt:lpstr>Calibri</vt:lpstr>
      <vt:lpstr>Office Theme</vt:lpstr>
      <vt:lpstr>1_Office Theme</vt:lpstr>
      <vt:lpstr>PowerPoint Presentation</vt:lpstr>
      <vt:lpstr>Peer Review Focus</vt:lpstr>
      <vt:lpstr>PowerPoint Presentation</vt:lpstr>
      <vt:lpstr>PowerPoint Presentation</vt:lpstr>
      <vt:lpstr>PowerPoint Presentation</vt:lpstr>
      <vt:lpstr>PowerPoint Presentation</vt:lpstr>
      <vt:lpstr>      Thank you Ngiyathokoza Enkosi Dankie Ngiyabonga Kea leboga Ndza khensa Ndo livhuwa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Jusdas Masha</dc:creator>
  <cp:lastModifiedBy>Nolusindiso Kayi</cp:lastModifiedBy>
  <cp:revision>22</cp:revision>
  <dcterms:created xsi:type="dcterms:W3CDTF">2024-03-07T02:59:07Z</dcterms:created>
  <dcterms:modified xsi:type="dcterms:W3CDTF">2026-07-29T07:58:50Z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0x0101009B2203B17F16D040A1E444A021DFF119</vt:lpwstr>
  </property>
</Properties>
</file>